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8" r:id="rId2"/>
    <p:sldId id="271" r:id="rId3"/>
    <p:sldId id="272" r:id="rId4"/>
    <p:sldId id="274" r:id="rId5"/>
    <p:sldId id="275" r:id="rId6"/>
    <p:sldId id="276" r:id="rId7"/>
    <p:sldId id="277" r:id="rId8"/>
    <p:sldId id="263" r:id="rId9"/>
    <p:sldId id="281" r:id="rId10"/>
    <p:sldId id="282" r:id="rId11"/>
    <p:sldId id="283" r:id="rId12"/>
    <p:sldId id="284" r:id="rId13"/>
    <p:sldId id="285" r:id="rId14"/>
    <p:sldId id="286" r:id="rId15"/>
    <p:sldId id="287" r:id="rId16"/>
    <p:sldId id="288" r:id="rId17"/>
    <p:sldId id="289" r:id="rId18"/>
    <p:sldId id="290" r:id="rId19"/>
    <p:sldId id="273" r:id="rId20"/>
    <p:sldId id="270"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896" autoAdjust="0"/>
  </p:normalViewPr>
  <p:slideViewPr>
    <p:cSldViewPr snapToGrid="0">
      <p:cViewPr varScale="1">
        <p:scale>
          <a:sx n="66" d="100"/>
          <a:sy n="66" d="100"/>
        </p:scale>
        <p:origin x="898" y="43"/>
      </p:cViewPr>
      <p:guideLst/>
    </p:cSldViewPr>
  </p:slideViewPr>
  <p:notesTextViewPr>
    <p:cViewPr>
      <p:scale>
        <a:sx n="1" d="1"/>
        <a:sy n="1" d="1"/>
      </p:scale>
      <p:origin x="0" y="0"/>
    </p:cViewPr>
  </p:notesTextViewPr>
  <p:notesViewPr>
    <p:cSldViewPr snapToGrid="0">
      <p:cViewPr varScale="1">
        <p:scale>
          <a:sx n="89" d="100"/>
          <a:sy n="89" d="100"/>
        </p:scale>
        <p:origin x="303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8/layout/PictureStrips" loCatId="list" qsTypeId="urn:microsoft.com/office/officeart/2005/8/quickstyle/simple5" qsCatId="simple" csTypeId="urn:microsoft.com/office/officeart/2005/8/colors/accent1_1" csCatId="accent1" phldr="1"/>
      <dgm:spPr/>
      <dgm:t>
        <a:bodyPr rtlCol="0"/>
        <a:lstStyle/>
        <a:p>
          <a:pPr rtl="0"/>
          <a:endParaRPr lang="en-US"/>
        </a:p>
      </dgm:t>
    </dgm:pt>
    <dgm:pt modelId="{082E8A29-955A-4C7C-A174-3E9DCD4DC89B}">
      <dgm:prSet phldrT="[Text]"/>
      <dgm:spPr/>
      <dgm:t>
        <a:bodyPr rtlCol="0"/>
        <a:lstStyle/>
        <a:p>
          <a:pPr rtl="0"/>
          <a:r>
            <a:rPr lang="it-IT" noProof="0" smtClean="0">
              <a:effectLst>
                <a:outerShdw blurRad="38100" dist="38100" dir="2700000" algn="tl">
                  <a:srgbClr val="000000">
                    <a:alpha val="43137"/>
                  </a:srgbClr>
                </a:outerShdw>
              </a:effectLst>
            </a:rPr>
            <a:t>Mean-Max Game</a:t>
          </a:r>
          <a:endParaRPr lang="it-IT" noProof="0" dirty="0">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dgm:spPr/>
      <dgm:t>
        <a:bodyPr rtlCol="0"/>
        <a:lstStyle/>
        <a:p>
          <a:pPr rtl="0"/>
          <a:r>
            <a:rPr lang="it-IT" noProof="0" dirty="0" smtClean="0">
              <a:effectLst>
                <a:outerShdw blurRad="38100" dist="38100" dir="2700000" algn="tl">
                  <a:srgbClr val="000000">
                    <a:alpha val="43137"/>
                  </a:srgbClr>
                </a:outerShdw>
              </a:effectLst>
            </a:rPr>
            <a:t>The Game</a:t>
          </a:r>
          <a:endParaRPr lang="it-IT" noProof="0" dirty="0">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97AFB725-9839-43BA-B026-0DD6AA03AD9C}">
      <dgm:prSet phldrT="[Text]"/>
      <dgm:spPr/>
      <dgm:t>
        <a:bodyPr rtlCol="0"/>
        <a:lstStyle/>
        <a:p>
          <a:pPr rtl="0"/>
          <a:r>
            <a:rPr lang="it-IT" noProof="0" dirty="0" smtClean="0">
              <a:effectLst>
                <a:outerShdw blurRad="38100" dist="38100" dir="2700000" algn="tl">
                  <a:srgbClr val="000000">
                    <a:alpha val="43137"/>
                  </a:srgbClr>
                </a:outerShdw>
              </a:effectLst>
            </a:rPr>
            <a:t>The Goal</a:t>
          </a:r>
          <a:endParaRPr lang="it-IT" noProof="0" dirty="0">
            <a:effectLst>
              <a:outerShdw blurRad="38100" dist="38100" dir="2700000" algn="tl">
                <a:srgbClr val="000000">
                  <a:alpha val="43137"/>
                </a:srgbClr>
              </a:outerShdw>
            </a:effectLst>
          </a:endParaRPr>
        </a:p>
      </dgm:t>
    </dgm:pt>
    <dgm:pt modelId="{CC01022B-5039-457F-931E-79459E3C1DC4}" type="parTrans" cxnId="{97004F90-D1DB-4A84-A8AE-504DE1F07341}">
      <dgm:prSet/>
      <dgm:spPr/>
      <dgm:t>
        <a:bodyPr rtlCol="0"/>
        <a:lstStyle/>
        <a:p>
          <a:pPr rtl="0"/>
          <a:endParaRPr lang="en-US"/>
        </a:p>
      </dgm:t>
    </dgm:pt>
    <dgm:pt modelId="{D5C26250-A06D-4B41-BC14-92648809C21F}" type="sibTrans" cxnId="{97004F90-D1DB-4A84-A8AE-504DE1F07341}">
      <dgm:prSet/>
      <dgm:spPr/>
      <dgm:t>
        <a:bodyPr rtlCol="0"/>
        <a:lstStyle/>
        <a:p>
          <a:pPr rtl="0"/>
          <a:endParaRPr lang="en-US"/>
        </a:p>
      </dgm:t>
    </dgm:pt>
    <dgm:pt modelId="{A97FC57D-50D6-4D43-99C3-06D09820F122}">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Players</a:t>
          </a:r>
          <a:endParaRPr lang="it-IT" noProof="0" dirty="0">
            <a:effectLst>
              <a:outerShdw blurRad="38100" dist="38100" dir="2700000" algn="tl">
                <a:srgbClr val="000000">
                  <a:alpha val="43137"/>
                </a:srgbClr>
              </a:outerShdw>
            </a:effectLst>
          </a:endParaRPr>
        </a:p>
      </dgm:t>
    </dgm:pt>
    <dgm:pt modelId="{5DD877C7-E4D9-4A68-A305-5A7689D3DBE7}" type="parTrans" cxnId="{D286A548-6BB0-4DED-9FB5-D87042DDBE0A}">
      <dgm:prSet/>
      <dgm:spPr/>
      <dgm:t>
        <a:bodyPr rtlCol="0"/>
        <a:lstStyle/>
        <a:p>
          <a:pPr rtl="0"/>
          <a:endParaRPr lang="en-US"/>
        </a:p>
      </dgm:t>
    </dgm:pt>
    <dgm:pt modelId="{C17BCABE-BEF2-4CC4-B037-B6B4866665CD}" type="sibTrans" cxnId="{D286A548-6BB0-4DED-9FB5-D87042DDBE0A}">
      <dgm:prSet/>
      <dgm:spPr/>
      <dgm:t>
        <a:bodyPr rtlCol="0"/>
        <a:lstStyle/>
        <a:p>
          <a:pPr rtl="0"/>
          <a:endParaRPr lang="en-US"/>
        </a:p>
      </dgm:t>
    </dgm:pt>
    <dgm:pt modelId="{B6E26FFC-9977-4BBC-BEC7-3D6B63754E52}">
      <dgm:prSet phldrT="[Text]"/>
      <dgm:spPr/>
      <dgm:t>
        <a:bodyPr rtlCol="0"/>
        <a:lstStyle/>
        <a:p>
          <a:pPr rtl="0"/>
          <a:r>
            <a:rPr lang="it-IT" noProof="0" dirty="0" err="1" smtClean="0">
              <a:effectLst>
                <a:outerShdw blurRad="38100" dist="38100" dir="2700000" algn="tl">
                  <a:srgbClr val="000000">
                    <a:alpha val="43137"/>
                  </a:srgbClr>
                </a:outerShdw>
              </a:effectLst>
            </a:rPr>
            <a:t>Different</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Leagues</a:t>
          </a:r>
          <a:endParaRPr lang="it-IT" noProof="0" dirty="0">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dgm:spPr/>
      <dgm:t>
        <a:bodyPr rtlCol="0"/>
        <a:lstStyle/>
        <a:p>
          <a:pPr rtl="0"/>
          <a:r>
            <a:rPr lang="it-IT" noProof="0" dirty="0" smtClean="0">
              <a:effectLst>
                <a:outerShdw blurRad="38100" dist="38100" dir="2700000" algn="tl">
                  <a:srgbClr val="000000">
                    <a:alpha val="43137"/>
                  </a:srgbClr>
                </a:outerShdw>
              </a:effectLst>
            </a:rPr>
            <a:t>Wood3</a:t>
          </a:r>
          <a:endParaRPr lang="it-IT" noProof="0" dirty="0">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2831651-7C26-466C-BAA4-31EA8D14E47A}">
      <dgm:prSet phldrT="[Text]"/>
      <dgm:spPr/>
      <dgm:t>
        <a:bodyPr rtlCol="0"/>
        <a:lstStyle/>
        <a:p>
          <a:pPr rtl="0"/>
          <a:r>
            <a:rPr lang="it-IT" noProof="0" dirty="0" smtClean="0">
              <a:effectLst>
                <a:outerShdw blurRad="38100" dist="38100" dir="2700000" algn="tl">
                  <a:srgbClr val="000000">
                    <a:alpha val="43137"/>
                  </a:srgbClr>
                </a:outerShdw>
              </a:effectLst>
            </a:rPr>
            <a:t>Wood2</a:t>
          </a:r>
          <a:endParaRPr lang="it-IT" noProof="0" dirty="0">
            <a:effectLst>
              <a:outerShdw blurRad="38100" dist="38100" dir="2700000" algn="tl">
                <a:srgbClr val="000000">
                  <a:alpha val="43137"/>
                </a:srgbClr>
              </a:outerShdw>
            </a:effectLst>
          </a:endParaRPr>
        </a:p>
      </dgm:t>
    </dgm:pt>
    <dgm:pt modelId="{0F3EB6E4-07A5-4199-9C2F-8B91F53579FE}" type="parTrans" cxnId="{59DDA576-1BA9-49E8-9D1D-361FF667A19A}">
      <dgm:prSet/>
      <dgm:spPr/>
      <dgm:t>
        <a:bodyPr rtlCol="0"/>
        <a:lstStyle/>
        <a:p>
          <a:pPr rtl="0"/>
          <a:endParaRPr lang="en-US"/>
        </a:p>
      </dgm:t>
    </dgm:pt>
    <dgm:pt modelId="{0D19FA60-5F9C-420B-AD2F-A0656A7F0783}" type="sibTrans" cxnId="{59DDA576-1BA9-49E8-9D1D-361FF667A19A}">
      <dgm:prSet/>
      <dgm:spPr/>
      <dgm:t>
        <a:bodyPr rtlCol="0"/>
        <a:lstStyle/>
        <a:p>
          <a:pPr rtl="0"/>
          <a:endParaRPr lang="en-US"/>
        </a:p>
      </dgm:t>
    </dgm:pt>
    <dgm:pt modelId="{44B2544A-D122-4B95-A36C-B03D9E272B48}">
      <dgm:prSet phldrT="[Text]"/>
      <dgm:spPr/>
      <dgm:t>
        <a:bodyPr rtlCol="0"/>
        <a:lstStyle/>
        <a:p>
          <a:pPr rtl="0"/>
          <a:r>
            <a:rPr lang="it-IT" noProof="0" dirty="0" smtClean="0">
              <a:effectLst>
                <a:outerShdw blurRad="38100" dist="38100" dir="2700000" algn="tl">
                  <a:srgbClr val="000000">
                    <a:alpha val="43137"/>
                  </a:srgbClr>
                </a:outerShdw>
              </a:effectLst>
            </a:rPr>
            <a:t>Wood1</a:t>
          </a:r>
          <a:endParaRPr lang="it-IT" noProof="0" dirty="0">
            <a:effectLst>
              <a:outerShdw blurRad="38100" dist="38100" dir="2700000" algn="tl">
                <a:srgbClr val="000000">
                  <a:alpha val="43137"/>
                </a:srgbClr>
              </a:outerShdw>
            </a:effectLst>
          </a:endParaRPr>
        </a:p>
      </dgm:t>
    </dgm:pt>
    <dgm:pt modelId="{9EE40E78-C1B8-4A87-A668-53AD816CED24}" type="parTrans" cxnId="{F89EA6DF-D106-435E-9337-D23286A767A6}">
      <dgm:prSet/>
      <dgm:spPr/>
      <dgm:t>
        <a:bodyPr rtlCol="0"/>
        <a:lstStyle/>
        <a:p>
          <a:pPr rtl="0"/>
          <a:endParaRPr lang="en-US"/>
        </a:p>
      </dgm:t>
    </dgm:pt>
    <dgm:pt modelId="{F32DECE0-DC7F-4DCF-A10D-96A117A49197}" type="sibTrans" cxnId="{F89EA6DF-D106-435E-9337-D23286A767A6}">
      <dgm:prSet/>
      <dgm:spPr/>
      <dgm:t>
        <a:bodyPr rtlCol="0"/>
        <a:lstStyle/>
        <a:p>
          <a:pPr rtl="0"/>
          <a:endParaRPr lang="en-US"/>
        </a:p>
      </dgm:t>
    </dgm:pt>
    <dgm:pt modelId="{6D0E5D9F-7263-4526-A227-51301233F549}">
      <dgm:prSet phldrT="[Text]"/>
      <dgm:spPr/>
      <dgm:t>
        <a:bodyPr rtlCol="0"/>
        <a:lstStyle/>
        <a:p>
          <a:pPr rtl="0"/>
          <a:r>
            <a:rPr lang="it-IT" noProof="0" dirty="0" smtClean="0">
              <a:effectLst>
                <a:outerShdw blurRad="38100" dist="38100" dir="2700000" algn="tl">
                  <a:srgbClr val="000000">
                    <a:alpha val="43137"/>
                  </a:srgbClr>
                </a:outerShdw>
              </a:effectLst>
            </a:rPr>
            <a:t>The Strategy</a:t>
          </a:r>
          <a:endParaRPr lang="it-IT" noProof="0" dirty="0">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Initial</a:t>
          </a:r>
          <a:r>
            <a:rPr lang="it-IT" noProof="0" dirty="0" smtClean="0">
              <a:effectLst>
                <a:outerShdw blurRad="38100" dist="38100" dir="2700000" algn="tl">
                  <a:srgbClr val="000000">
                    <a:alpha val="43137"/>
                  </a:srgbClr>
                </a:outerShdw>
              </a:effectLst>
            </a:rPr>
            <a:t> Approach</a:t>
          </a:r>
          <a:endParaRPr lang="it-IT" noProof="0" dirty="0">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357008B7-F3FD-489F-A410-81C9A9EFE4DA}">
      <dgm:prSet phldrT="[Text]"/>
      <dgm:spPr/>
      <dgm:t>
        <a:bodyPr rtlCol="0"/>
        <a:lstStyle/>
        <a:p>
          <a:pPr rtl="0"/>
          <a:r>
            <a:rPr lang="it-IT" noProof="0" dirty="0" err="1" smtClean="0">
              <a:effectLst>
                <a:outerShdw blurRad="38100" dist="38100" dir="2700000" algn="tl">
                  <a:srgbClr val="000000">
                    <a:alpha val="43137"/>
                  </a:srgbClr>
                </a:outerShdw>
              </a:effectLst>
            </a:rPr>
            <a:t>Bronze</a:t>
          </a:r>
          <a:r>
            <a:rPr lang="it-IT" noProof="0" dirty="0" smtClean="0">
              <a:effectLst>
                <a:outerShdw blurRad="38100" dist="38100" dir="2700000" algn="tl">
                  <a:srgbClr val="000000">
                    <a:alpha val="43137"/>
                  </a:srgbClr>
                </a:outerShdw>
              </a:effectLst>
            </a:rPr>
            <a:t> League Code</a:t>
          </a:r>
          <a:endParaRPr lang="it-IT" noProof="0" dirty="0">
            <a:effectLst>
              <a:outerShdw blurRad="38100" dist="38100" dir="2700000" algn="tl">
                <a:srgbClr val="000000">
                  <a:alpha val="43137"/>
                </a:srgbClr>
              </a:outerShdw>
            </a:effectLst>
          </a:endParaRPr>
        </a:p>
      </dgm:t>
    </dgm:pt>
    <dgm:pt modelId="{ED5EFE54-4C6D-4A88-939B-CE66C6668425}" type="parTrans" cxnId="{8910F93B-7180-4A52-9856-879D102D33F8}">
      <dgm:prSet/>
      <dgm:spPr/>
      <dgm:t>
        <a:bodyPr rtlCol="0"/>
        <a:lstStyle/>
        <a:p>
          <a:pPr rtl="0"/>
          <a:endParaRPr lang="en-US"/>
        </a:p>
      </dgm:t>
    </dgm:pt>
    <dgm:pt modelId="{87BC108C-4915-4A4B-8565-E4BD28BA3C35}" type="sibTrans" cxnId="{8910F93B-7180-4A52-9856-879D102D33F8}">
      <dgm:prSet/>
      <dgm:spPr/>
      <dgm:t>
        <a:bodyPr rtlCol="0"/>
        <a:lstStyle/>
        <a:p>
          <a:pPr rtl="0"/>
          <a:endParaRPr lang="en-US"/>
        </a:p>
      </dgm:t>
    </dgm:pt>
    <dgm:pt modelId="{E5E95E82-EF79-43CA-AA86-43B0E1CBCD3F}">
      <dgm:prSet phldrT="[Text]"/>
      <dgm:spPr/>
      <dgm:t>
        <a:bodyPr rtlCol="0"/>
        <a:lstStyle/>
        <a:p>
          <a:pPr rtl="0"/>
          <a:r>
            <a:rPr lang="it-IT" noProof="0" dirty="0" err="1" smtClean="0">
              <a:effectLst>
                <a:outerShdw blurRad="38100" dist="38100" dir="2700000" algn="tl">
                  <a:srgbClr val="000000">
                    <a:alpha val="43137"/>
                  </a:srgbClr>
                </a:outerShdw>
              </a:effectLst>
            </a:rPr>
            <a:t>Conclusion</a:t>
          </a:r>
          <a:endParaRPr lang="it-IT" noProof="0" dirty="0">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results</a:t>
          </a:r>
          <a:endParaRPr lang="it-IT" noProof="0" dirty="0">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37A7C994-CC74-44DD-8777-ED6736B35821}">
      <dgm:prSet phldrT="[Text]"/>
      <dgm:spPr/>
      <dgm:t>
        <a:bodyPr rtlCol="0"/>
        <a:lstStyle/>
        <a:p>
          <a:pPr rtl="0"/>
          <a:r>
            <a:rPr lang="it-IT" noProof="0" dirty="0" err="1" smtClean="0">
              <a:effectLst>
                <a:outerShdw blurRad="38100" dist="38100" dir="2700000" algn="tl">
                  <a:srgbClr val="000000">
                    <a:alpha val="43137"/>
                  </a:srgbClr>
                </a:outerShdw>
              </a:effectLst>
            </a:rPr>
            <a:t>Further</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Improvement</a:t>
          </a:r>
          <a:endParaRPr lang="it-IT" noProof="0" dirty="0">
            <a:effectLst>
              <a:outerShdw blurRad="38100" dist="38100" dir="2700000" algn="tl">
                <a:srgbClr val="000000">
                  <a:alpha val="43137"/>
                </a:srgbClr>
              </a:outerShdw>
            </a:effectLst>
          </a:endParaRPr>
        </a:p>
      </dgm:t>
    </dgm:pt>
    <dgm:pt modelId="{03F017E7-7E3C-4E2C-9CEF-B07099F38801}" type="parTrans" cxnId="{1C5CE732-A00F-4C06-A1A8-B209BC6B496D}">
      <dgm:prSet/>
      <dgm:spPr/>
      <dgm:t>
        <a:bodyPr rtlCol="0"/>
        <a:lstStyle/>
        <a:p>
          <a:pPr rtl="0"/>
          <a:endParaRPr lang="en-US"/>
        </a:p>
      </dgm:t>
    </dgm:pt>
    <dgm:pt modelId="{118572A4-3B5E-487E-8015-6A319369077F}" type="sibTrans" cxnId="{1C5CE732-A00F-4C06-A1A8-B209BC6B496D}">
      <dgm:prSet/>
      <dgm:spPr/>
      <dgm:t>
        <a:bodyPr rtlCol="0"/>
        <a:lstStyle/>
        <a:p>
          <a:pPr rtl="0"/>
          <a:endParaRPr lang="en-US"/>
        </a:p>
      </dgm:t>
    </dgm:pt>
    <dgm:pt modelId="{C7FFB437-9D34-4C49-BD79-E5E884C6D176}">
      <dgm:prSet phldrT="[Text]"/>
      <dgm:spPr/>
      <dgm:t>
        <a:bodyPr rtlCol="0"/>
        <a:lstStyle/>
        <a:p>
          <a:pPr rtl="0"/>
          <a:r>
            <a:rPr lang="it-IT" noProof="0" dirty="0" err="1" smtClean="0">
              <a:effectLst>
                <a:outerShdw blurRad="38100" dist="38100" dir="2700000" algn="tl">
                  <a:srgbClr val="000000">
                    <a:alpha val="43137"/>
                  </a:srgbClr>
                </a:outerShdw>
              </a:effectLst>
            </a:rPr>
            <a:t>Bronze</a:t>
          </a:r>
          <a:endParaRPr lang="it-IT" noProof="0" dirty="0">
            <a:effectLst>
              <a:outerShdw blurRad="38100" dist="38100" dir="2700000" algn="tl">
                <a:srgbClr val="000000">
                  <a:alpha val="43137"/>
                </a:srgbClr>
              </a:outerShdw>
            </a:effectLst>
          </a:endParaRPr>
        </a:p>
      </dgm:t>
    </dgm:pt>
    <dgm:pt modelId="{C1CA1FB3-A30C-485E-ADA2-5861F18A6947}" type="parTrans" cxnId="{A77158D9-DE5E-4F40-86A5-666875B47247}">
      <dgm:prSet/>
      <dgm:spPr/>
      <dgm:t>
        <a:bodyPr/>
        <a:lstStyle/>
        <a:p>
          <a:endParaRPr lang="it-IT"/>
        </a:p>
      </dgm:t>
    </dgm:pt>
    <dgm:pt modelId="{E132FA70-1271-4AAE-BD3A-87ADC847DB7C}" type="sibTrans" cxnId="{A77158D9-DE5E-4F40-86A5-666875B47247}">
      <dgm:prSet/>
      <dgm:spPr/>
      <dgm:t>
        <a:bodyPr/>
        <a:lstStyle/>
        <a:p>
          <a:endParaRPr lang="it-IT"/>
        </a:p>
      </dgm:t>
    </dgm:pt>
    <dgm:pt modelId="{33A15F5A-B49A-4553-9913-CF17B324E101}">
      <dgm:prSet phldrT="[Text]"/>
      <dgm:spPr/>
      <dgm:t>
        <a:bodyPr/>
        <a:lstStyle/>
        <a:p>
          <a:pPr rtl="0"/>
          <a:r>
            <a:rPr lang="it-IT" noProof="0" dirty="0" smtClean="0">
              <a:effectLst>
                <a:outerShdw blurRad="38100" dist="38100" dir="2700000" algn="tl">
                  <a:srgbClr val="000000">
                    <a:alpha val="43137"/>
                  </a:srgbClr>
                </a:outerShdw>
              </a:effectLst>
            </a:rPr>
            <a:t>The Environment</a:t>
          </a:r>
          <a:endParaRPr lang="it-IT" noProof="0" dirty="0">
            <a:effectLst>
              <a:outerShdw blurRad="38100" dist="38100" dir="2700000" algn="tl">
                <a:srgbClr val="000000">
                  <a:alpha val="43137"/>
                </a:srgbClr>
              </a:outerShdw>
            </a:effectLst>
          </a:endParaRPr>
        </a:p>
      </dgm:t>
    </dgm:pt>
    <dgm:pt modelId="{4683CD76-F005-4AE9-BAC1-7EC9BB836899}" type="parTrans" cxnId="{A1198065-C945-4361-A5A8-35E9399908F4}">
      <dgm:prSet/>
      <dgm:spPr/>
    </dgm:pt>
    <dgm:pt modelId="{D9AE18AF-FC7B-4672-AD6D-AF00BBA3AB9D}" type="sibTrans" cxnId="{A1198065-C945-4361-A5A8-35E9399908F4}">
      <dgm:prSet/>
      <dgm:spPr/>
    </dgm:pt>
    <dgm:pt modelId="{D299CFF5-E64D-44F6-8B8F-82C82E0F6CC7}" type="pres">
      <dgm:prSet presAssocID="{CF9055CF-8DEB-4A02-949A-DE72B6AC5D37}" presName="Name0" presStyleCnt="0">
        <dgm:presLayoutVars>
          <dgm:dir/>
          <dgm:resizeHandles val="exact"/>
        </dgm:presLayoutVars>
      </dgm:prSet>
      <dgm:spPr/>
      <dgm:t>
        <a:bodyPr/>
        <a:lstStyle/>
        <a:p>
          <a:endParaRPr lang="it-IT"/>
        </a:p>
      </dgm:t>
    </dgm:pt>
    <dgm:pt modelId="{053AA96B-76C3-49B4-A63C-62CF42BB0FEE}" type="pres">
      <dgm:prSet presAssocID="{082E8A29-955A-4C7C-A174-3E9DCD4DC89B}" presName="composite" presStyleCnt="0"/>
      <dgm:spPr/>
      <dgm:t>
        <a:bodyPr/>
        <a:lstStyle/>
        <a:p>
          <a:endParaRPr lang="it-IT"/>
        </a:p>
      </dgm:t>
    </dgm:pt>
    <dgm:pt modelId="{46F84F70-9597-4174-8D77-759535906429}" type="pres">
      <dgm:prSet presAssocID="{082E8A29-955A-4C7C-A174-3E9DCD4DC89B}" presName="rect1" presStyleLbl="trAlignAcc1" presStyleIdx="0" presStyleCnt="4">
        <dgm:presLayoutVars>
          <dgm:bulletEnabled val="1"/>
        </dgm:presLayoutVars>
      </dgm:prSet>
      <dgm:spPr/>
      <dgm:t>
        <a:bodyPr/>
        <a:lstStyle/>
        <a:p>
          <a:endParaRPr lang="it-IT"/>
        </a:p>
      </dgm:t>
    </dgm:pt>
    <dgm:pt modelId="{7DF0CFF7-FA5C-4BB7-BF5F-A632F55B0A8F}" type="pres">
      <dgm:prSet presAssocID="{082E8A29-955A-4C7C-A174-3E9DCD4DC89B}" presName="rect2"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8081A5E5-89CD-46BD-8B28-F537602716F2}" type="pres">
      <dgm:prSet presAssocID="{C2176686-D23E-48EB-9D1B-1A1B46236638}" presName="sibTrans" presStyleCnt="0"/>
      <dgm:spPr/>
      <dgm:t>
        <a:bodyPr/>
        <a:lstStyle/>
        <a:p>
          <a:endParaRPr lang="it-IT"/>
        </a:p>
      </dgm:t>
    </dgm:pt>
    <dgm:pt modelId="{AC9C5A52-770B-4A76-9D6E-7156E10C536F}" type="pres">
      <dgm:prSet presAssocID="{B6E26FFC-9977-4BBC-BEC7-3D6B63754E52}" presName="composite" presStyleCnt="0"/>
      <dgm:spPr/>
      <dgm:t>
        <a:bodyPr/>
        <a:lstStyle/>
        <a:p>
          <a:endParaRPr lang="it-IT"/>
        </a:p>
      </dgm:t>
    </dgm:pt>
    <dgm:pt modelId="{1CB0FC32-5534-43A4-8D7F-DF091A9313DE}" type="pres">
      <dgm:prSet presAssocID="{B6E26FFC-9977-4BBC-BEC7-3D6B63754E52}" presName="rect1" presStyleLbl="trAlignAcc1" presStyleIdx="1" presStyleCnt="4">
        <dgm:presLayoutVars>
          <dgm:bulletEnabled val="1"/>
        </dgm:presLayoutVars>
      </dgm:prSet>
      <dgm:spPr/>
      <dgm:t>
        <a:bodyPr/>
        <a:lstStyle/>
        <a:p>
          <a:endParaRPr lang="it-IT"/>
        </a:p>
      </dgm:t>
    </dgm:pt>
    <dgm:pt modelId="{E7993905-FC27-426F-A1EE-32FF8A5488BF}" type="pres">
      <dgm:prSet presAssocID="{B6E26FFC-9977-4BBC-BEC7-3D6B63754E52}" presName="rect2" presStyleLbl="fgImgPlace1" presStyleIdx="1" presStyleCnt="4"/>
      <dgm:spPr>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dgm:spPr>
      <dgm:t>
        <a:bodyPr/>
        <a:lstStyle/>
        <a:p>
          <a:endParaRPr lang="it-IT"/>
        </a:p>
      </dgm:t>
    </dgm:pt>
    <dgm:pt modelId="{D17EFE81-3880-44F0-BF9A-1771C181A0D4}" type="pres">
      <dgm:prSet presAssocID="{48634C00-2335-4923-9072-EB7482323D9C}" presName="sibTrans" presStyleCnt="0"/>
      <dgm:spPr/>
      <dgm:t>
        <a:bodyPr/>
        <a:lstStyle/>
        <a:p>
          <a:endParaRPr lang="it-IT"/>
        </a:p>
      </dgm:t>
    </dgm:pt>
    <dgm:pt modelId="{6726A930-25ED-49F8-9AD6-19A791E80A82}" type="pres">
      <dgm:prSet presAssocID="{6D0E5D9F-7263-4526-A227-51301233F549}" presName="composite" presStyleCnt="0"/>
      <dgm:spPr/>
      <dgm:t>
        <a:bodyPr/>
        <a:lstStyle/>
        <a:p>
          <a:endParaRPr lang="it-IT"/>
        </a:p>
      </dgm:t>
    </dgm:pt>
    <dgm:pt modelId="{601F0FAA-D803-4994-BCBB-11C80DCD676E}" type="pres">
      <dgm:prSet presAssocID="{6D0E5D9F-7263-4526-A227-51301233F549}" presName="rect1" presStyleLbl="trAlignAcc1" presStyleIdx="2" presStyleCnt="4">
        <dgm:presLayoutVars>
          <dgm:bulletEnabled val="1"/>
        </dgm:presLayoutVars>
      </dgm:prSet>
      <dgm:spPr/>
      <dgm:t>
        <a:bodyPr/>
        <a:lstStyle/>
        <a:p>
          <a:endParaRPr lang="it-IT"/>
        </a:p>
      </dgm:t>
    </dgm:pt>
    <dgm:pt modelId="{EE839CB6-E987-4418-A8D0-33020E08273B}" type="pres">
      <dgm:prSet presAssocID="{6D0E5D9F-7263-4526-A227-51301233F549}" presName="rect2" presStyleLbl="fgImgPlace1" presStyleIdx="2" presStyleCnt="4"/>
      <dgm:spPr>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dgm:spPr>
      <dgm:t>
        <a:bodyPr/>
        <a:lstStyle/>
        <a:p>
          <a:endParaRPr lang="it-IT"/>
        </a:p>
      </dgm:t>
    </dgm:pt>
    <dgm:pt modelId="{A9471BB5-A6EF-4559-AC5D-69C56322CC92}" type="pres">
      <dgm:prSet presAssocID="{DE289E29-1989-4D8E-8AA6-F030105B3F13}" presName="sibTrans" presStyleCnt="0"/>
      <dgm:spPr/>
      <dgm:t>
        <a:bodyPr/>
        <a:lstStyle/>
        <a:p>
          <a:endParaRPr lang="it-IT"/>
        </a:p>
      </dgm:t>
    </dgm:pt>
    <dgm:pt modelId="{352D1358-8338-499D-B78E-02C3DC247D78}" type="pres">
      <dgm:prSet presAssocID="{E5E95E82-EF79-43CA-AA86-43B0E1CBCD3F}" presName="composite" presStyleCnt="0"/>
      <dgm:spPr/>
      <dgm:t>
        <a:bodyPr/>
        <a:lstStyle/>
        <a:p>
          <a:endParaRPr lang="it-IT"/>
        </a:p>
      </dgm:t>
    </dgm:pt>
    <dgm:pt modelId="{E636D6A4-0E84-4D06-A464-81AE1497D613}" type="pres">
      <dgm:prSet presAssocID="{E5E95E82-EF79-43CA-AA86-43B0E1CBCD3F}" presName="rect1" presStyleLbl="trAlignAcc1" presStyleIdx="3" presStyleCnt="4">
        <dgm:presLayoutVars>
          <dgm:bulletEnabled val="1"/>
        </dgm:presLayoutVars>
      </dgm:prSet>
      <dgm:spPr/>
      <dgm:t>
        <a:bodyPr/>
        <a:lstStyle/>
        <a:p>
          <a:endParaRPr lang="it-IT"/>
        </a:p>
      </dgm:t>
    </dgm:pt>
    <dgm:pt modelId="{02597248-A0D7-4DB0-968D-D8F681AB9F8A}" type="pres">
      <dgm:prSet presAssocID="{E5E95E82-EF79-43CA-AA86-43B0E1CBCD3F}"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it-IT"/>
        </a:p>
      </dgm:t>
    </dgm:pt>
  </dgm:ptLst>
  <dgm:cxnLst>
    <dgm:cxn modelId="{8B7AE64B-4299-4D56-A477-1A7951839AE0}" type="presOf" srcId="{23A0DE4A-FE92-496E-B335-3433CEFB74E9}" destId="{46F84F70-9597-4174-8D77-759535906429}" srcOrd="0" destOrd="1" presId="urn:microsoft.com/office/officeart/2008/layout/PictureStrips"/>
    <dgm:cxn modelId="{DC4A0484-EB8E-47B0-A699-34C3B4DBD7E0}" type="presOf" srcId="{37A7C994-CC74-44DD-8777-ED6736B35821}" destId="{E636D6A4-0E84-4D06-A464-81AE1497D613}" srcOrd="0" destOrd="2" presId="urn:microsoft.com/office/officeart/2008/layout/PictureStrips"/>
    <dgm:cxn modelId="{D286A548-6BB0-4DED-9FB5-D87042DDBE0A}" srcId="{082E8A29-955A-4C7C-A174-3E9DCD4DC89B}" destId="{A97FC57D-50D6-4D43-99C3-06D09820F122}" srcOrd="3" destOrd="0" parTransId="{5DD877C7-E4D9-4A68-A305-5A7689D3DBE7}" sibTransId="{C17BCABE-BEF2-4CC4-B037-B6B4866665CD}"/>
    <dgm:cxn modelId="{90FA6B0C-9C3A-4D96-AA56-877D0A3EE6CD}" type="presOf" srcId="{B6E26FFC-9977-4BBC-BEC7-3D6B63754E52}" destId="{1CB0FC32-5534-43A4-8D7F-DF091A9313DE}" srcOrd="0" destOrd="0" presId="urn:microsoft.com/office/officeart/2008/layout/PictureStrips"/>
    <dgm:cxn modelId="{E3BB1A4D-138B-4C9F-92EF-202E33053E8D}" type="presOf" srcId="{082E8A29-955A-4C7C-A174-3E9DCD4DC89B}" destId="{46F84F70-9597-4174-8D77-759535906429}" srcOrd="0" destOrd="0" presId="urn:microsoft.com/office/officeart/2008/layout/PictureStrips"/>
    <dgm:cxn modelId="{B572936A-7A59-4D1E-8E57-F1D05695BAC7}" type="presOf" srcId="{CBCC21F5-552F-4D39-812E-6FCD4A366F58}" destId="{1CB0FC32-5534-43A4-8D7F-DF091A9313DE}" srcOrd="0" destOrd="1" presId="urn:microsoft.com/office/officeart/2008/layout/PictureStrips"/>
    <dgm:cxn modelId="{79486E7A-5759-4546-9B0D-5BA206257826}" type="presOf" srcId="{A97FC57D-50D6-4D43-99C3-06D09820F122}" destId="{46F84F70-9597-4174-8D77-759535906429}" srcOrd="0" destOrd="4" presId="urn:microsoft.com/office/officeart/2008/layout/PictureStrips"/>
    <dgm:cxn modelId="{8910F93B-7180-4A52-9856-879D102D33F8}" srcId="{6D0E5D9F-7263-4526-A227-51301233F549}" destId="{357008B7-F3FD-489F-A410-81C9A9EFE4DA}" srcOrd="1" destOrd="0" parTransId="{ED5EFE54-4C6D-4A88-939B-CE66C6668425}" sibTransId="{87BC108C-4915-4A4B-8565-E4BD28BA3C35}"/>
    <dgm:cxn modelId="{97004F90-D1DB-4A84-A8AE-504DE1F07341}" srcId="{082E8A29-955A-4C7C-A174-3E9DCD4DC89B}" destId="{97AFB725-9839-43BA-B026-0DD6AA03AD9C}" srcOrd="2" destOrd="0" parTransId="{CC01022B-5039-457F-931E-79459E3C1DC4}" sibTransId="{D5C26250-A06D-4B41-BC14-92648809C21F}"/>
    <dgm:cxn modelId="{17E73148-9C08-4999-B21E-F3C5A0E3FC0C}" srcId="{CF9055CF-8DEB-4A02-949A-DE72B6AC5D37}" destId="{B6E26FFC-9977-4BBC-BEC7-3D6B63754E52}" srcOrd="1" destOrd="0" parTransId="{5CEFBD89-2F4F-4B51-A98A-0F3C86494166}" sibTransId="{48634C00-2335-4923-9072-EB7482323D9C}"/>
    <dgm:cxn modelId="{8859B461-D94E-4CD9-BD84-B6C92C6A01DD}" type="presOf" srcId="{6D0E5D9F-7263-4526-A227-51301233F549}" destId="{601F0FAA-D803-4994-BCBB-11C80DCD676E}" srcOrd="0" destOrd="0" presId="urn:microsoft.com/office/officeart/2008/layout/PictureStrips"/>
    <dgm:cxn modelId="{4106F262-644B-473C-B7DA-A8F549E4F5CF}" type="presOf" srcId="{F3256203-D9D1-492A-B801-68C1A32486F0}" destId="{601F0FAA-D803-4994-BCBB-11C80DCD676E}" srcOrd="0" destOrd="1" presId="urn:microsoft.com/office/officeart/2008/layout/PictureStrips"/>
    <dgm:cxn modelId="{1C5CE732-A00F-4C06-A1A8-B209BC6B496D}" srcId="{E5E95E82-EF79-43CA-AA86-43B0E1CBCD3F}" destId="{37A7C994-CC74-44DD-8777-ED6736B35821}" srcOrd="1" destOrd="0" parTransId="{03F017E7-7E3C-4E2C-9CEF-B07099F38801}" sibTransId="{118572A4-3B5E-487E-8015-6A319369077F}"/>
    <dgm:cxn modelId="{0FE9616F-DB4A-4260-96D9-55B04AB5DBBF}" type="presOf" srcId="{357008B7-F3FD-489F-A410-81C9A9EFE4DA}" destId="{601F0FAA-D803-4994-BCBB-11C80DCD676E}" srcOrd="0" destOrd="2" presId="urn:microsoft.com/office/officeart/2008/layout/PictureStrips"/>
    <dgm:cxn modelId="{C59561AF-B2B1-44DD-A3D6-83163DD17422}" type="presOf" srcId="{62831651-7C26-466C-BAA4-31EA8D14E47A}" destId="{1CB0FC32-5534-43A4-8D7F-DF091A9313DE}" srcOrd="0" destOrd="2" presId="urn:microsoft.com/office/officeart/2008/layout/PictureStrips"/>
    <dgm:cxn modelId="{3C41F2E0-4620-40B4-9857-68872B278EFB}" srcId="{B6E26FFC-9977-4BBC-BEC7-3D6B63754E52}" destId="{CBCC21F5-552F-4D39-812E-6FCD4A366F58}" srcOrd="0" destOrd="0" parTransId="{4A973A1C-85F1-4969-A536-D29940229E2C}" sibTransId="{3640B940-6901-481F-ADF7-6B77DEEED764}"/>
    <dgm:cxn modelId="{A1198065-C945-4361-A5A8-35E9399908F4}" srcId="{082E8A29-955A-4C7C-A174-3E9DCD4DC89B}" destId="{33A15F5A-B49A-4553-9913-CF17B324E101}" srcOrd="1" destOrd="0" parTransId="{4683CD76-F005-4AE9-BAC1-7EC9BB836899}" sibTransId="{D9AE18AF-FC7B-4672-AD6D-AF00BBA3AB9D}"/>
    <dgm:cxn modelId="{A77158D9-DE5E-4F40-86A5-666875B47247}" srcId="{B6E26FFC-9977-4BBC-BEC7-3D6B63754E52}" destId="{C7FFB437-9D34-4C49-BD79-E5E884C6D176}" srcOrd="3" destOrd="0" parTransId="{C1CA1FB3-A30C-485E-ADA2-5861F18A6947}" sibTransId="{E132FA70-1271-4AAE-BD3A-87ADC847DB7C}"/>
    <dgm:cxn modelId="{1BBF9FE2-87CA-4724-9396-0D1E1F6FF7E5}" type="presOf" srcId="{A81358E0-3DE7-41AD-A28C-ABB22548B1F6}" destId="{E636D6A4-0E84-4D06-A464-81AE1497D613}" srcOrd="0" destOrd="1" presId="urn:microsoft.com/office/officeart/2008/layout/PictureStrips"/>
    <dgm:cxn modelId="{711B4064-ACDC-418C-82C2-927662CD1123}" type="presOf" srcId="{97AFB725-9839-43BA-B026-0DD6AA03AD9C}" destId="{46F84F70-9597-4174-8D77-759535906429}" srcOrd="0" destOrd="3" presId="urn:microsoft.com/office/officeart/2008/layout/PictureStrips"/>
    <dgm:cxn modelId="{59DDA576-1BA9-49E8-9D1D-361FF667A19A}" srcId="{B6E26FFC-9977-4BBC-BEC7-3D6B63754E52}" destId="{62831651-7C26-466C-BAA4-31EA8D14E47A}" srcOrd="1" destOrd="0" parTransId="{0F3EB6E4-07A5-4199-9C2F-8B91F53579FE}" sibTransId="{0D19FA60-5F9C-420B-AD2F-A0656A7F0783}"/>
    <dgm:cxn modelId="{F535A51A-CD09-4D14-8266-E1B542CF1FEF}" type="presOf" srcId="{33A15F5A-B49A-4553-9913-CF17B324E101}" destId="{46F84F70-9597-4174-8D77-759535906429}" srcOrd="0" destOrd="2" presId="urn:microsoft.com/office/officeart/2008/layout/PictureStrips"/>
    <dgm:cxn modelId="{397C1173-44E2-487B-A09B-2AD4CC441CC1}" type="presOf" srcId="{C7FFB437-9D34-4C49-BD79-E5E884C6D176}" destId="{1CB0FC32-5534-43A4-8D7F-DF091A9313DE}" srcOrd="0" destOrd="4" presId="urn:microsoft.com/office/officeart/2008/layout/PictureStrips"/>
    <dgm:cxn modelId="{FB8541C0-3895-4553-A4C7-34B81A3C4A0B}" srcId="{E5E95E82-EF79-43CA-AA86-43B0E1CBCD3F}" destId="{A81358E0-3DE7-41AD-A28C-ABB22548B1F6}" srcOrd="0" destOrd="0" parTransId="{262E0B94-6EA9-4797-B705-959D7B185F91}" sibTransId="{77756FBB-BF6C-4D78-803E-BCC851F1DA03}"/>
    <dgm:cxn modelId="{7258B3F7-A2F2-4CEA-94C8-A00FD3592159}" type="presOf" srcId="{CF9055CF-8DEB-4A02-949A-DE72B6AC5D37}" destId="{D299CFF5-E64D-44F6-8B8F-82C82E0F6CC7}" srcOrd="0" destOrd="0" presId="urn:microsoft.com/office/officeart/2008/layout/PictureStrips"/>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986897A-7787-444F-B6C8-41F3823EF3C1}" srcId="{CF9055CF-8DEB-4A02-949A-DE72B6AC5D37}" destId="{082E8A29-955A-4C7C-A174-3E9DCD4DC89B}" srcOrd="0" destOrd="0" parTransId="{BA7938E6-8DFA-40B7-B4C4-EACC6D85FC31}" sibTransId="{C2176686-D23E-48EB-9D1B-1A1B46236638}"/>
    <dgm:cxn modelId="{67A03D8F-F327-4A9F-ABBC-1EB67EFD1ECB}" srcId="{082E8A29-955A-4C7C-A174-3E9DCD4DC89B}" destId="{23A0DE4A-FE92-496E-B335-3433CEFB74E9}" srcOrd="0" destOrd="0" parTransId="{68935D38-FEDC-4CD3-8002-43CB3944BEAF}" sibTransId="{55DF926D-029A-4E18-95C4-77A5A37CAE40}"/>
    <dgm:cxn modelId="{F89EA6DF-D106-435E-9337-D23286A767A6}" srcId="{B6E26FFC-9977-4BBC-BEC7-3D6B63754E52}" destId="{44B2544A-D122-4B95-A36C-B03D9E272B48}" srcOrd="2" destOrd="0" parTransId="{9EE40E78-C1B8-4A87-A668-53AD816CED24}" sibTransId="{F32DECE0-DC7F-4DCF-A10D-96A117A49197}"/>
    <dgm:cxn modelId="{1B8E71B0-2D3A-4AB0-8843-CFDACEDC3198}" srcId="{6D0E5D9F-7263-4526-A227-51301233F549}" destId="{F3256203-D9D1-492A-B801-68C1A32486F0}" srcOrd="0" destOrd="0" parTransId="{E9A20291-2E30-4C14-BB7D-DC095A20ECB6}" sibTransId="{6C9440D0-8847-40C0-98BC-2B5EA5745C3A}"/>
    <dgm:cxn modelId="{756EEE73-EB15-49D3-B7A5-762D53EC296F}" type="presOf" srcId="{44B2544A-D122-4B95-A36C-B03D9E272B48}" destId="{1CB0FC32-5534-43A4-8D7F-DF091A9313DE}" srcOrd="0" destOrd="3" presId="urn:microsoft.com/office/officeart/2008/layout/PictureStrips"/>
    <dgm:cxn modelId="{872A9722-75A9-4483-820B-8E33A9C310CA}" type="presOf" srcId="{E5E95E82-EF79-43CA-AA86-43B0E1CBCD3F}" destId="{E636D6A4-0E84-4D06-A464-81AE1497D613}" srcOrd="0" destOrd="0" presId="urn:microsoft.com/office/officeart/2008/layout/PictureStrips"/>
    <dgm:cxn modelId="{4574AB5F-FD38-4083-9928-AC46E4731D7C}" type="presParOf" srcId="{D299CFF5-E64D-44F6-8B8F-82C82E0F6CC7}" destId="{053AA96B-76C3-49B4-A63C-62CF42BB0FEE}" srcOrd="0" destOrd="0" presId="urn:microsoft.com/office/officeart/2008/layout/PictureStrips"/>
    <dgm:cxn modelId="{FBE6AEF3-81A4-46B4-A0F9-DB5666688AF9}" type="presParOf" srcId="{053AA96B-76C3-49B4-A63C-62CF42BB0FEE}" destId="{46F84F70-9597-4174-8D77-759535906429}" srcOrd="0" destOrd="0" presId="urn:microsoft.com/office/officeart/2008/layout/PictureStrips"/>
    <dgm:cxn modelId="{51DE676C-D68F-49F1-985F-E9C8F4643FBC}" type="presParOf" srcId="{053AA96B-76C3-49B4-A63C-62CF42BB0FEE}" destId="{7DF0CFF7-FA5C-4BB7-BF5F-A632F55B0A8F}" srcOrd="1" destOrd="0" presId="urn:microsoft.com/office/officeart/2008/layout/PictureStrips"/>
    <dgm:cxn modelId="{757BA716-613E-4DF0-9A71-D96F25869797}" type="presParOf" srcId="{D299CFF5-E64D-44F6-8B8F-82C82E0F6CC7}" destId="{8081A5E5-89CD-46BD-8B28-F537602716F2}" srcOrd="1" destOrd="0" presId="urn:microsoft.com/office/officeart/2008/layout/PictureStrips"/>
    <dgm:cxn modelId="{5020A1D2-A212-437B-93A1-8A63FE2CC6EF}" type="presParOf" srcId="{D299CFF5-E64D-44F6-8B8F-82C82E0F6CC7}" destId="{AC9C5A52-770B-4A76-9D6E-7156E10C536F}" srcOrd="2" destOrd="0" presId="urn:microsoft.com/office/officeart/2008/layout/PictureStrips"/>
    <dgm:cxn modelId="{7D1717B1-BC7D-4ECE-B22C-0AD05BC726FD}" type="presParOf" srcId="{AC9C5A52-770B-4A76-9D6E-7156E10C536F}" destId="{1CB0FC32-5534-43A4-8D7F-DF091A9313DE}" srcOrd="0" destOrd="0" presId="urn:microsoft.com/office/officeart/2008/layout/PictureStrips"/>
    <dgm:cxn modelId="{345C93F9-F718-42DC-BBFC-98F791330796}" type="presParOf" srcId="{AC9C5A52-770B-4A76-9D6E-7156E10C536F}" destId="{E7993905-FC27-426F-A1EE-32FF8A5488BF}" srcOrd="1" destOrd="0" presId="urn:microsoft.com/office/officeart/2008/layout/PictureStrips"/>
    <dgm:cxn modelId="{EDA3CA54-22A0-4C31-B75C-D788CD0BF920}" type="presParOf" srcId="{D299CFF5-E64D-44F6-8B8F-82C82E0F6CC7}" destId="{D17EFE81-3880-44F0-BF9A-1771C181A0D4}" srcOrd="3" destOrd="0" presId="urn:microsoft.com/office/officeart/2008/layout/PictureStrips"/>
    <dgm:cxn modelId="{72F83209-3316-4EB1-AD24-C8777A106945}" type="presParOf" srcId="{D299CFF5-E64D-44F6-8B8F-82C82E0F6CC7}" destId="{6726A930-25ED-49F8-9AD6-19A791E80A82}" srcOrd="4" destOrd="0" presId="urn:microsoft.com/office/officeart/2008/layout/PictureStrips"/>
    <dgm:cxn modelId="{9A73B30B-AF27-42A1-B3B0-B144441B2355}" type="presParOf" srcId="{6726A930-25ED-49F8-9AD6-19A791E80A82}" destId="{601F0FAA-D803-4994-BCBB-11C80DCD676E}" srcOrd="0" destOrd="0" presId="urn:microsoft.com/office/officeart/2008/layout/PictureStrips"/>
    <dgm:cxn modelId="{685A57FD-1AB0-4B5F-B90B-BD1019659A23}" type="presParOf" srcId="{6726A930-25ED-49F8-9AD6-19A791E80A82}" destId="{EE839CB6-E987-4418-A8D0-33020E08273B}" srcOrd="1" destOrd="0" presId="urn:microsoft.com/office/officeart/2008/layout/PictureStrips"/>
    <dgm:cxn modelId="{9F70ABEE-B048-4FD4-B5C1-4D3B4428D8E6}" type="presParOf" srcId="{D299CFF5-E64D-44F6-8B8F-82C82E0F6CC7}" destId="{A9471BB5-A6EF-4559-AC5D-69C56322CC92}" srcOrd="5" destOrd="0" presId="urn:microsoft.com/office/officeart/2008/layout/PictureStrips"/>
    <dgm:cxn modelId="{A42D7727-4FEE-4030-8FE3-9D731B3113D6}" type="presParOf" srcId="{D299CFF5-E64D-44F6-8B8F-82C82E0F6CC7}" destId="{352D1358-8338-499D-B78E-02C3DC247D78}" srcOrd="6" destOrd="0" presId="urn:microsoft.com/office/officeart/2008/layout/PictureStrips"/>
    <dgm:cxn modelId="{E81F8B93-2B24-4D1C-B4E8-27F12CD041B7}" type="presParOf" srcId="{352D1358-8338-499D-B78E-02C3DC247D78}" destId="{E636D6A4-0E84-4D06-A464-81AE1497D613}" srcOrd="0" destOrd="0" presId="urn:microsoft.com/office/officeart/2008/layout/PictureStrips"/>
    <dgm:cxn modelId="{500E8E50-CA07-4A78-8DEF-C3BF45D1A57E}" type="presParOf" srcId="{352D1358-8338-499D-B78E-02C3DC247D78}" destId="{02597248-A0D7-4DB0-968D-D8F681AB9F8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5" qsCatId="simple" csTypeId="urn:microsoft.com/office/officeart/2005/8/colors/accent1_3" csCatId="accent1" phldr="1"/>
      <dgm:spPr/>
      <dgm:t>
        <a:bodyPr rtlCol="0"/>
        <a:lstStyle/>
        <a:p>
          <a:pPr rtl="0"/>
          <a:endParaRPr lang="en-US"/>
        </a:p>
      </dgm:t>
    </dgm:pt>
    <dgm:pt modelId="{082E8A29-955A-4C7C-A174-3E9DCD4DC89B}">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Wood3</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B6E26FFC-9977-4BBC-BEC7-3D6B63754E52}">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Wood2</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custT="1"/>
      <dgm:spPr/>
      <dgm:t>
        <a:bodyPr rtlCol="0"/>
        <a:lstStyle/>
        <a:p>
          <a:pPr rtl="0"/>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noProof="0" dirty="0">
            <a:solidFill>
              <a:schemeClr val="bg1">
                <a:lumMod val="10000"/>
              </a:schemeClr>
            </a:solidFill>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D0E5D9F-7263-4526-A227-51301233F549}">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Wood1</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E5E95E82-EF79-43CA-AA86-43B0E1CBCD3F}">
      <dgm:prSet phldrT="[Text]"/>
      <dgm:spPr/>
      <dgm:t>
        <a:bodyPr rtlCol="0"/>
        <a:lstStyle/>
        <a:p>
          <a:pPr rtl="0"/>
          <a:r>
            <a:rPr lang="it-IT" noProof="0" dirty="0" err="1" smtClean="0">
              <a:solidFill>
                <a:schemeClr val="accent1">
                  <a:lumMod val="75000"/>
                </a:schemeClr>
              </a:solidFill>
              <a:effectLst>
                <a:outerShdw blurRad="38100" dist="38100" dir="2700000" algn="tl">
                  <a:srgbClr val="000000">
                    <a:alpha val="43137"/>
                  </a:srgbClr>
                </a:outerShdw>
              </a:effectLst>
            </a:rPr>
            <a:t>Bronze</a:t>
          </a:r>
          <a:endParaRPr lang="it-IT" noProof="0" dirty="0">
            <a:solidFill>
              <a:schemeClr val="accent1">
                <a:lumMod val="75000"/>
              </a:schemeClr>
            </a:solidFill>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en-US"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noProof="0" dirty="0">
            <a:solidFill>
              <a:schemeClr val="bg1">
                <a:lumMod val="10000"/>
              </a:schemeClr>
            </a:solidFill>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8F735689-4E05-481C-BEE5-3D8608431837}">
      <dgm:prSet custT="1"/>
      <dgm:spPr/>
      <dgm:t>
        <a:bodyPr/>
        <a:lstStyle/>
        <a:p>
          <a:pPr rtl="0"/>
          <a:r>
            <a:rPr lang="it-IT"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7EA7295A-70CE-429B-9706-0E8DED2E7870}" type="parTrans" cxnId="{43CB2F9B-AE7A-4890-AB53-76F89A4F78A8}">
      <dgm:prSet/>
      <dgm:spPr/>
      <dgm:t>
        <a:bodyPr/>
        <a:lstStyle/>
        <a:p>
          <a:endParaRPr lang="it-IT"/>
        </a:p>
      </dgm:t>
    </dgm:pt>
    <dgm:pt modelId="{785C110A-AB5D-4D8E-9D9A-7415B6843194}" type="sibTrans" cxnId="{43CB2F9B-AE7A-4890-AB53-76F89A4F78A8}">
      <dgm:prSet/>
      <dgm:spPr/>
      <dgm:t>
        <a:bodyPr/>
        <a:lstStyle/>
        <a:p>
          <a:endParaRPr lang="it-IT"/>
        </a:p>
      </dgm:t>
    </dgm:pt>
    <dgm:pt modelId="{A493BC08-38F6-4A0C-B904-2B6BAF010840}">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34A8666-821D-4EFD-A534-C92A790C8B91}" type="parTrans" cxnId="{032283BA-7977-48F3-A600-6F20AB45761D}">
      <dgm:prSet/>
      <dgm:spPr/>
      <dgm:t>
        <a:bodyPr/>
        <a:lstStyle/>
        <a:p>
          <a:endParaRPr lang="it-IT"/>
        </a:p>
      </dgm:t>
    </dgm:pt>
    <dgm:pt modelId="{D653B9E6-4DFB-4AA5-86C9-EA401028B36F}" type="sibTrans" cxnId="{032283BA-7977-48F3-A600-6F20AB45761D}">
      <dgm:prSet/>
      <dgm:spPr/>
      <dgm:t>
        <a:bodyPr/>
        <a:lstStyle/>
        <a:p>
          <a:endParaRPr lang="it-IT"/>
        </a:p>
      </dgm:t>
    </dgm:pt>
    <dgm:pt modelId="{734295C4-B7EA-4873-B03C-3694C2F87223}">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19AC364-926F-49CD-B76B-60E62CCA3CC8}" type="parTrans" cxnId="{1674BB51-95D6-439C-A212-07BCC4800A65}">
      <dgm:prSet/>
      <dgm:spPr/>
      <dgm:t>
        <a:bodyPr/>
        <a:lstStyle/>
        <a:p>
          <a:endParaRPr lang="it-IT"/>
        </a:p>
      </dgm:t>
    </dgm:pt>
    <dgm:pt modelId="{9D4ABA5F-1492-4AB1-8942-F6506AB1D706}" type="sibTrans" cxnId="{1674BB51-95D6-439C-A212-07BCC4800A65}">
      <dgm:prSet/>
      <dgm:spPr/>
      <dgm:t>
        <a:bodyPr/>
        <a:lstStyle/>
        <a:p>
          <a:endParaRPr lang="it-IT"/>
        </a:p>
      </dgm:t>
    </dgm:pt>
    <dgm:pt modelId="{F5015487-F821-4C88-97C8-75D688416172}">
      <dgm:prSet custT="1"/>
      <dgm:spPr/>
      <dgm:t>
        <a:bodyPr/>
        <a:lstStyle/>
        <a:p>
          <a:pPr rtl="0"/>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5B7DC79-A9D3-4286-A679-8DD791E3BD98}" type="parTrans" cxnId="{07BB7BAD-AE91-4619-9321-0B1C979F9BAD}">
      <dgm:prSet/>
      <dgm:spPr/>
      <dgm:t>
        <a:bodyPr/>
        <a:lstStyle/>
        <a:p>
          <a:endParaRPr lang="it-IT"/>
        </a:p>
      </dgm:t>
    </dgm:pt>
    <dgm:pt modelId="{AE3CB946-5A95-41BD-A47A-1F07FC4DDE40}" type="sibTrans" cxnId="{07BB7BAD-AE91-4619-9321-0B1C979F9BAD}">
      <dgm:prSet/>
      <dgm:spPr/>
      <dgm:t>
        <a:bodyPr/>
        <a:lstStyle/>
        <a:p>
          <a:endParaRPr lang="it-IT"/>
        </a:p>
      </dgm:t>
    </dgm:pt>
    <dgm:pt modelId="{62E3D156-5079-4F47-9DE6-64E8A7A4D0F6}">
      <dgm:prSet custT="1"/>
      <dgm:spPr/>
      <dgm:t>
        <a:bodyPr/>
        <a:lstStyle/>
        <a:p>
          <a:pPr rtl="0"/>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081DD163-24A1-43D8-B047-65C9919BB981}" type="parTrans" cxnId="{E36A1AE2-64B4-4580-9641-949E158836B9}">
      <dgm:prSet/>
      <dgm:spPr/>
      <dgm:t>
        <a:bodyPr/>
        <a:lstStyle/>
        <a:p>
          <a:endParaRPr lang="it-IT"/>
        </a:p>
      </dgm:t>
    </dgm:pt>
    <dgm:pt modelId="{006AA753-7031-4F51-9A55-68EAAB2A87AB}" type="sibTrans" cxnId="{E36A1AE2-64B4-4580-9641-949E158836B9}">
      <dgm:prSet/>
      <dgm:spPr/>
      <dgm:t>
        <a:bodyPr/>
        <a:lstStyle/>
        <a:p>
          <a:endParaRPr lang="it-IT"/>
        </a:p>
      </dgm:t>
    </dgm:pt>
    <dgm:pt modelId="{3C8E54BF-0A33-4E51-81FF-8E1DBE38181D}">
      <dgm:prSet custT="1"/>
      <dgm:spPr/>
      <dgm:t>
        <a:bodyPr/>
        <a:lstStyle/>
        <a:p>
          <a:pPr rtl="0"/>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A104C7E0-3091-40B0-941C-052F01F96A31}" type="parTrans" cxnId="{C03D5260-B955-484F-BE31-64FF6F099B9C}">
      <dgm:prSet/>
      <dgm:spPr/>
      <dgm:t>
        <a:bodyPr/>
        <a:lstStyle/>
        <a:p>
          <a:endParaRPr lang="it-IT"/>
        </a:p>
      </dgm:t>
    </dgm:pt>
    <dgm:pt modelId="{770491AF-C6C4-4B4F-8A61-BF6632188E75}" type="sibTrans" cxnId="{C03D5260-B955-484F-BE31-64FF6F099B9C}">
      <dgm:prSet/>
      <dgm:spPr/>
      <dgm:t>
        <a:bodyPr/>
        <a:lstStyle/>
        <a:p>
          <a:endParaRPr lang="it-IT"/>
        </a:p>
      </dgm:t>
    </dgm:pt>
    <dgm:pt modelId="{86604630-DD2E-432D-B563-6C295FAF06CC}">
      <dgm:prSet custT="1"/>
      <dgm:spPr/>
      <dgm:t>
        <a:bodyPr/>
        <a:lstStyle/>
        <a:p>
          <a:pPr rtl="0"/>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BB75393-02F0-4A08-BEEA-EECF52C173C3}" type="parTrans" cxnId="{8F21ED4F-1089-4385-9767-093FD2F8D24C}">
      <dgm:prSet/>
      <dgm:spPr/>
      <dgm:t>
        <a:bodyPr/>
        <a:lstStyle/>
        <a:p>
          <a:endParaRPr lang="it-IT"/>
        </a:p>
      </dgm:t>
    </dgm:pt>
    <dgm:pt modelId="{74FEBC1B-E08C-4F49-B610-9580C49AF8D5}" type="sibTrans" cxnId="{8F21ED4F-1089-4385-9767-093FD2F8D24C}">
      <dgm:prSet/>
      <dgm:spPr/>
      <dgm:t>
        <a:bodyPr/>
        <a:lstStyle/>
        <a:p>
          <a:endParaRPr lang="it-IT"/>
        </a:p>
      </dgm:t>
    </dgm:pt>
    <dgm:pt modelId="{794F6F79-DBAC-42C2-BC7E-DB526186083E}">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A914A1C-EA1B-416F-B55D-2B6E35FCEF5A}" type="parTrans" cxnId="{5EFA0122-2AE7-497B-988E-454DB6863828}">
      <dgm:prSet/>
      <dgm:spPr/>
      <dgm:t>
        <a:bodyPr/>
        <a:lstStyle/>
        <a:p>
          <a:endParaRPr lang="it-IT"/>
        </a:p>
      </dgm:t>
    </dgm:pt>
    <dgm:pt modelId="{CCD78A97-B2EE-491B-87EE-810EE9E52896}" type="sibTrans" cxnId="{5EFA0122-2AE7-497B-988E-454DB6863828}">
      <dgm:prSet/>
      <dgm:spPr/>
      <dgm:t>
        <a:bodyPr/>
        <a:lstStyle/>
        <a:p>
          <a:endParaRPr lang="it-IT"/>
        </a:p>
      </dgm:t>
    </dgm:pt>
    <dgm:pt modelId="{FF5BD441-BFC6-4530-9B63-65C83E19EECF}">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DE37FF6-5750-4D23-BC04-4D9795DC714B}" type="parTrans" cxnId="{C4CC1F3E-33D5-4CA4-951A-0A0FE64019F8}">
      <dgm:prSet/>
      <dgm:spPr/>
      <dgm:t>
        <a:bodyPr/>
        <a:lstStyle/>
        <a:p>
          <a:endParaRPr lang="it-IT"/>
        </a:p>
      </dgm:t>
    </dgm:pt>
    <dgm:pt modelId="{A188784A-6FBB-4699-B794-E4500E2E9645}" type="sibTrans" cxnId="{C4CC1F3E-33D5-4CA4-951A-0A0FE64019F8}">
      <dgm:prSet/>
      <dgm:spPr/>
      <dgm:t>
        <a:bodyPr/>
        <a:lstStyle/>
        <a:p>
          <a:endParaRPr lang="it-IT"/>
        </a:p>
      </dgm:t>
    </dgm:pt>
    <dgm:pt modelId="{55EA3831-040A-491A-8DA6-E1C3F67BC9C8}">
      <dgm:prSet/>
      <dgm:spPr/>
      <dgm:t>
        <a:bodyPr/>
        <a:lstStyle/>
        <a:p>
          <a:pPr rtl="0"/>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DEDB02A4-F433-4CC6-BC0E-39C06581B8F8}" type="parTrans" cxnId="{561B6BA0-4523-4FF2-9244-5CCCC746FFC8}">
      <dgm:prSet/>
      <dgm:spPr/>
      <dgm:t>
        <a:bodyPr/>
        <a:lstStyle/>
        <a:p>
          <a:endParaRPr lang="it-IT"/>
        </a:p>
      </dgm:t>
    </dgm:pt>
    <dgm:pt modelId="{C56A680B-EF1D-4872-B1CD-95914A0CA503}" type="sibTrans" cxnId="{561B6BA0-4523-4FF2-9244-5CCCC746FFC8}">
      <dgm:prSet/>
      <dgm:spPr/>
      <dgm:t>
        <a:bodyPr/>
        <a:lstStyle/>
        <a:p>
          <a:endParaRPr lang="it-IT"/>
        </a:p>
      </dgm:t>
    </dgm:pt>
    <dgm:pt modelId="{28024A12-3BE7-47B0-A377-BEF6E9247E92}">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b="1"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4C3936E-08F6-4FDC-875A-EA02028CABD1}" type="parTrans" cxnId="{8FC5DB16-DD87-4229-BB96-120521D76832}">
      <dgm:prSet/>
      <dgm:spPr/>
      <dgm:t>
        <a:bodyPr/>
        <a:lstStyle/>
        <a:p>
          <a:endParaRPr lang="it-IT"/>
        </a:p>
      </dgm:t>
    </dgm:pt>
    <dgm:pt modelId="{49670D6B-377A-419B-80AC-AD4ED3697E26}" type="sibTrans" cxnId="{8FC5DB16-DD87-4229-BB96-120521D76832}">
      <dgm:prSet/>
      <dgm:spPr/>
      <dgm:t>
        <a:bodyPr/>
        <a:lstStyle/>
        <a:p>
          <a:endParaRPr lang="it-IT"/>
        </a:p>
      </dgm:t>
    </dgm:pt>
    <dgm:pt modelId="{F39567AB-0212-4E17-A784-A35CD9E87747}">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4484EBA-DBDA-486C-B5F4-832294D37839}" type="parTrans" cxnId="{B1CA1974-C95D-4290-8CE3-9E6A4CF4F303}">
      <dgm:prSet/>
      <dgm:spPr/>
      <dgm:t>
        <a:bodyPr/>
        <a:lstStyle/>
        <a:p>
          <a:endParaRPr lang="it-IT"/>
        </a:p>
      </dgm:t>
    </dgm:pt>
    <dgm:pt modelId="{C6C8E840-4BEC-418D-9509-47BCFBE057B0}" type="sibTrans" cxnId="{B1CA1974-C95D-4290-8CE3-9E6A4CF4F303}">
      <dgm:prSet/>
      <dgm:spPr/>
      <dgm:t>
        <a:bodyPr/>
        <a:lstStyle/>
        <a:p>
          <a:endParaRPr lang="it-IT"/>
        </a:p>
      </dgm:t>
    </dgm:pt>
    <dgm:pt modelId="{169B48DB-DE09-410C-98B7-27071828043A}">
      <dgm:prSet/>
      <dgm:spPr/>
      <dgm:t>
        <a:bodyPr/>
        <a:lstStyle/>
        <a:p>
          <a:pPr rtl="0"/>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D5BDD5F-643F-4F49-A5BB-791799DF8708}" type="parTrans" cxnId="{D37848CF-02AE-4831-8EA5-7D52ED74E31F}">
      <dgm:prSet/>
      <dgm:spPr/>
      <dgm:t>
        <a:bodyPr/>
        <a:lstStyle/>
        <a:p>
          <a:endParaRPr lang="it-IT"/>
        </a:p>
      </dgm:t>
    </dgm:pt>
    <dgm:pt modelId="{187D7BDD-8773-47D6-9B1E-5A361A02031D}" type="sibTrans" cxnId="{D37848CF-02AE-4831-8EA5-7D52ED74E31F}">
      <dgm:prSet/>
      <dgm:spPr/>
      <dgm:t>
        <a:bodyPr/>
        <a:lstStyle/>
        <a:p>
          <a:endParaRPr lang="it-IT"/>
        </a:p>
      </dgm:t>
    </dgm:pt>
    <dgm:pt modelId="{6F1872F4-A030-4D64-A17C-72EA1ABBD62E}" type="pres">
      <dgm:prSet presAssocID="{CF9055CF-8DEB-4A02-949A-DE72B6AC5D37}" presName="Name0" presStyleCnt="0">
        <dgm:presLayoutVars>
          <dgm:dir/>
          <dgm:resizeHandles val="exact"/>
        </dgm:presLayoutVars>
      </dgm:prSet>
      <dgm:spPr/>
      <dgm:t>
        <a:bodyPr/>
        <a:lstStyle/>
        <a:p>
          <a:endParaRPr lang="it-IT"/>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it-IT"/>
        </a:p>
      </dgm:t>
    </dgm:pt>
    <dgm:pt modelId="{6681DF6F-8E98-430C-9A87-14BEC6C3269E}" type="pres">
      <dgm:prSet presAssocID="{C2176686-D23E-48EB-9D1B-1A1B46236638}" presName="sibTrans" presStyleCnt="0"/>
      <dgm:spPr/>
      <dgm:t>
        <a:bodyPr/>
        <a:lstStyle/>
        <a:p>
          <a:endParaRPr lang="it-IT"/>
        </a:p>
      </dgm:t>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it-IT"/>
        </a:p>
      </dgm:t>
    </dgm:pt>
    <dgm:pt modelId="{39AEACD1-F8CF-4528-8379-DAA829B3790B}" type="pres">
      <dgm:prSet presAssocID="{48634C00-2335-4923-9072-EB7482323D9C}" presName="sibTrans" presStyleCnt="0"/>
      <dgm:spPr/>
      <dgm:t>
        <a:bodyPr/>
        <a:lstStyle/>
        <a:p>
          <a:endParaRPr lang="it-IT"/>
        </a:p>
      </dgm:t>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it-IT"/>
        </a:p>
      </dgm:t>
    </dgm:pt>
    <dgm:pt modelId="{562EDDC3-60FD-463F-A6DB-A597D604B642}" type="pres">
      <dgm:prSet presAssocID="{DE289E29-1989-4D8E-8AA6-F030105B3F13}" presName="sibTrans" presStyleCnt="0"/>
      <dgm:spPr/>
      <dgm:t>
        <a:bodyPr/>
        <a:lstStyle/>
        <a:p>
          <a:endParaRPr lang="it-IT"/>
        </a:p>
      </dgm:t>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it-IT"/>
        </a:p>
      </dgm:t>
    </dgm:pt>
  </dgm:ptLst>
  <dgm:cxnLst>
    <dgm:cxn modelId="{0C3C1F88-05F8-49A5-ACB5-0E74E3DF7793}" type="presOf" srcId="{794F6F79-DBAC-42C2-BC7E-DB526186083E}" destId="{25A33852-3C4B-4406-8856-3A4D6201948C}" srcOrd="0" destOrd="3" presId="urn:microsoft.com/office/officeart/2005/8/layout/hList6"/>
    <dgm:cxn modelId="{06590752-C48B-4506-B5E0-7D6F804A7E95}" type="presOf" srcId="{86604630-DD2E-432D-B563-6C295FAF06CC}" destId="{25A33852-3C4B-4406-8856-3A4D6201948C}" srcOrd="0" destOrd="2" presId="urn:microsoft.com/office/officeart/2005/8/layout/hList6"/>
    <dgm:cxn modelId="{2ACFA92E-845F-4E4A-8E93-01876E40EB63}" type="presOf" srcId="{28024A12-3BE7-47B0-A377-BEF6E9247E92}" destId="{86146B22-5360-4D1B-AC91-3378F10134EE}" srcOrd="0" destOrd="3" presId="urn:microsoft.com/office/officeart/2005/8/layout/hList6"/>
    <dgm:cxn modelId="{8FC5DB16-DD87-4229-BB96-120521D76832}" srcId="{E5E95E82-EF79-43CA-AA86-43B0E1CBCD3F}" destId="{28024A12-3BE7-47B0-A377-BEF6E9247E92}" srcOrd="2" destOrd="0" parTransId="{14C3936E-08F6-4FDC-875A-EA02028CABD1}" sibTransId="{49670D6B-377A-419B-80AC-AD4ED3697E26}"/>
    <dgm:cxn modelId="{F4F3BD4C-7DE7-449F-8ECF-B43B2B86F2EB}" type="presOf" srcId="{CBCC21F5-552F-4D39-812E-6FCD4A366F58}" destId="{DAD9059A-916A-4916-A2A8-B42491568DD3}" srcOrd="0" destOrd="1" presId="urn:microsoft.com/office/officeart/2005/8/layout/hList6"/>
    <dgm:cxn modelId="{90FDB862-4290-4788-8C44-16E77348F1F9}" type="presOf" srcId="{F39567AB-0212-4E17-A784-A35CD9E87747}" destId="{86146B22-5360-4D1B-AC91-3378F10134EE}" srcOrd="0" destOrd="4" presId="urn:microsoft.com/office/officeart/2005/8/layout/hList6"/>
    <dgm:cxn modelId="{1A45634F-8DED-4897-AF0F-89ED4B2F1DFC}" type="presOf" srcId="{8F735689-4E05-481C-BEE5-3D8608431837}" destId="{98302F07-D6A9-46A5-9807-EBF6C9F5B2DD}" srcOrd="0" destOrd="2"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DC53BA63-76BA-413A-ACCE-B7609C3FDC8E}" type="presOf" srcId="{A81358E0-3DE7-41AD-A28C-ABB22548B1F6}" destId="{86146B22-5360-4D1B-AC91-3378F10134EE}" srcOrd="0" destOrd="1" presId="urn:microsoft.com/office/officeart/2005/8/layout/hList6"/>
    <dgm:cxn modelId="{1674BB51-95D6-439C-A212-07BCC4800A65}" srcId="{A493BC08-38F6-4A0C-B904-2B6BAF010840}" destId="{734295C4-B7EA-4873-B03C-3694C2F87223}" srcOrd="0" destOrd="0" parTransId="{E19AC364-926F-49CD-B76B-60E62CCA3CC8}" sibTransId="{9D4ABA5F-1492-4AB1-8942-F6506AB1D706}"/>
    <dgm:cxn modelId="{5351B217-259B-4E6A-85F5-2E408BEB0764}" type="presOf" srcId="{082E8A29-955A-4C7C-A174-3E9DCD4DC89B}" destId="{98302F07-D6A9-46A5-9807-EBF6C9F5B2DD}" srcOrd="0" destOrd="0" presId="urn:microsoft.com/office/officeart/2005/8/layout/hList6"/>
    <dgm:cxn modelId="{C4CC1F3E-33D5-4CA4-951A-0A0FE64019F8}" srcId="{6D0E5D9F-7263-4526-A227-51301233F549}" destId="{FF5BD441-BFC6-4530-9B63-65C83E19EECF}" srcOrd="3" destOrd="0" parTransId="{8DE37FF6-5750-4D23-BC04-4D9795DC714B}" sibTransId="{A188784A-6FBB-4699-B794-E4500E2E9645}"/>
    <dgm:cxn modelId="{ADF115E1-EB0E-445C-A5DF-873D0D642CBC}" type="presOf" srcId="{734295C4-B7EA-4873-B03C-3694C2F87223}" destId="{98302F07-D6A9-46A5-9807-EBF6C9F5B2DD}" srcOrd="0" destOrd="4" presId="urn:microsoft.com/office/officeart/2005/8/layout/hList6"/>
    <dgm:cxn modelId="{88775610-3E0C-4608-81AB-7227433762FA}" type="presOf" srcId="{62E3D156-5079-4F47-9DE6-64E8A7A4D0F6}" destId="{DAD9059A-916A-4916-A2A8-B42491568DD3}" srcOrd="0" destOrd="2" presId="urn:microsoft.com/office/officeart/2005/8/layout/hList6"/>
    <dgm:cxn modelId="{5EFA0122-2AE7-497B-988E-454DB6863828}" srcId="{6D0E5D9F-7263-4526-A227-51301233F549}" destId="{794F6F79-DBAC-42C2-BC7E-DB526186083E}" srcOrd="2" destOrd="0" parTransId="{8A914A1C-EA1B-416F-B55D-2B6E35FCEF5A}" sibTransId="{CCD78A97-B2EE-491B-87EE-810EE9E52896}"/>
    <dgm:cxn modelId="{C03D5260-B955-484F-BE31-64FF6F099B9C}" srcId="{B6E26FFC-9977-4BBC-BEC7-3D6B63754E52}" destId="{3C8E54BF-0A33-4E51-81FF-8E1DBE38181D}" srcOrd="2" destOrd="0" parTransId="{A104C7E0-3091-40B0-941C-052F01F96A31}" sibTransId="{770491AF-C6C4-4B4F-8A61-BF6632188E75}"/>
    <dgm:cxn modelId="{561B6BA0-4523-4FF2-9244-5CCCC746FFC8}" srcId="{E5E95E82-EF79-43CA-AA86-43B0E1CBCD3F}" destId="{55EA3831-040A-491A-8DA6-E1C3F67BC9C8}" srcOrd="1" destOrd="0" parTransId="{DEDB02A4-F433-4CC6-BC0E-39C06581B8F8}" sibTransId="{C56A680B-EF1D-4872-B1CD-95914A0CA503}"/>
    <dgm:cxn modelId="{CC1A92EB-2672-4443-858D-BCA16F76F740}" type="presOf" srcId="{F3256203-D9D1-492A-B801-68C1A32486F0}" destId="{25A33852-3C4B-4406-8856-3A4D6201948C}"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0F5B4455-755A-45BA-BBFC-2E45C626362E}" type="presOf" srcId="{FF5BD441-BFC6-4530-9B63-65C83E19EECF}" destId="{25A33852-3C4B-4406-8856-3A4D6201948C}" srcOrd="0" destOrd="4" presId="urn:microsoft.com/office/officeart/2005/8/layout/hList6"/>
    <dgm:cxn modelId="{2FA258D4-5B38-426D-B0D7-CD8F217A1137}" type="presOf" srcId="{E5E95E82-EF79-43CA-AA86-43B0E1CBCD3F}" destId="{86146B22-5360-4D1B-AC91-3378F10134EE}" srcOrd="0" destOrd="0" presId="urn:microsoft.com/office/officeart/2005/8/layout/hList6"/>
    <dgm:cxn modelId="{E806F8FE-73C7-40E3-9C7D-4359A36F1A1A}" type="presOf" srcId="{169B48DB-DE09-410C-98B7-27071828043A}" destId="{86146B22-5360-4D1B-AC91-3378F10134EE}" srcOrd="0" destOrd="5" presId="urn:microsoft.com/office/officeart/2005/8/layout/hList6"/>
    <dgm:cxn modelId="{07BB7BAD-AE91-4619-9321-0B1C979F9BAD}" srcId="{A493BC08-38F6-4A0C-B904-2B6BAF010840}" destId="{F5015487-F821-4C88-97C8-75D688416172}" srcOrd="1" destOrd="0" parTransId="{85B7DC79-A9D3-4286-A679-8DD791E3BD98}" sibTransId="{AE3CB946-5A95-41BD-A47A-1F07FC4DDE40}"/>
    <dgm:cxn modelId="{0676BA07-1135-49D0-993A-27A9F99FC0CD}" type="presOf" srcId="{B6E26FFC-9977-4BBC-BEC7-3D6B63754E52}" destId="{DAD9059A-916A-4916-A2A8-B42491568DD3}" srcOrd="0" destOrd="0" presId="urn:microsoft.com/office/officeart/2005/8/layout/hList6"/>
    <dgm:cxn modelId="{C06DA1C3-D38F-43B1-B24E-E80592CC29EC}" type="presOf" srcId="{23A0DE4A-FE92-496E-B335-3433CEFB74E9}" destId="{98302F07-D6A9-46A5-9807-EBF6C9F5B2DD}" srcOrd="0" destOrd="1" presId="urn:microsoft.com/office/officeart/2005/8/layout/hList6"/>
    <dgm:cxn modelId="{1D55AAF6-9586-4CCB-9047-4C827C71631F}" type="presOf" srcId="{55EA3831-040A-491A-8DA6-E1C3F67BC9C8}" destId="{86146B22-5360-4D1B-AC91-3378F10134EE}" srcOrd="0" destOrd="2" presId="urn:microsoft.com/office/officeart/2005/8/layout/hList6"/>
    <dgm:cxn modelId="{77BD0D2D-7C4E-49B3-9A72-0FD33F32D294}" type="presOf" srcId="{6D0E5D9F-7263-4526-A227-51301233F549}" destId="{25A33852-3C4B-4406-8856-3A4D6201948C}" srcOrd="0" destOrd="0" presId="urn:microsoft.com/office/officeart/2005/8/layout/hList6"/>
    <dgm:cxn modelId="{FB8541C0-3895-4553-A4C7-34B81A3C4A0B}" srcId="{E5E95E82-EF79-43CA-AA86-43B0E1CBCD3F}" destId="{A81358E0-3DE7-41AD-A28C-ABB22548B1F6}" srcOrd="0" destOrd="0" parTransId="{262E0B94-6EA9-4797-B705-959D7B185F91}" sibTransId="{77756FBB-BF6C-4D78-803E-BCC851F1DA03}"/>
    <dgm:cxn modelId="{523F4BBE-BCAF-4493-84B0-94753E42135E}" type="presOf" srcId="{F5015487-F821-4C88-97C8-75D688416172}" destId="{98302F07-D6A9-46A5-9807-EBF6C9F5B2DD}" srcOrd="0" destOrd="5"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4179AE2-AA7E-4702-A358-E95F80152CCA}" type="presOf" srcId="{CF9055CF-8DEB-4A02-949A-DE72B6AC5D37}" destId="{6F1872F4-A030-4D64-A17C-72EA1ABBD62E}" srcOrd="0" destOrd="0"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032283BA-7977-48F3-A600-6F20AB45761D}" srcId="{082E8A29-955A-4C7C-A174-3E9DCD4DC89B}" destId="{A493BC08-38F6-4A0C-B904-2B6BAF010840}" srcOrd="2" destOrd="0" parTransId="{E34A8666-821D-4EFD-A534-C92A790C8B91}" sibTransId="{D653B9E6-4DFB-4AA5-86C9-EA401028B36F}"/>
    <dgm:cxn modelId="{E36A1AE2-64B4-4580-9641-949E158836B9}" srcId="{B6E26FFC-9977-4BBC-BEC7-3D6B63754E52}" destId="{62E3D156-5079-4F47-9DE6-64E8A7A4D0F6}" srcOrd="1" destOrd="0" parTransId="{081DD163-24A1-43D8-B047-65C9919BB981}" sibTransId="{006AA753-7031-4F51-9A55-68EAAB2A87AB}"/>
    <dgm:cxn modelId="{67A03D8F-F327-4A9F-ABBC-1EB67EFD1ECB}" srcId="{082E8A29-955A-4C7C-A174-3E9DCD4DC89B}" destId="{23A0DE4A-FE92-496E-B335-3433CEFB74E9}" srcOrd="0" destOrd="0" parTransId="{68935D38-FEDC-4CD3-8002-43CB3944BEAF}" sibTransId="{55DF926D-029A-4E18-95C4-77A5A37CAE40}"/>
    <dgm:cxn modelId="{8F21ED4F-1089-4385-9767-093FD2F8D24C}" srcId="{6D0E5D9F-7263-4526-A227-51301233F549}" destId="{86604630-DD2E-432D-B563-6C295FAF06CC}" srcOrd="1" destOrd="0" parTransId="{1BB75393-02F0-4A08-BEEA-EECF52C173C3}" sibTransId="{74FEBC1B-E08C-4F49-B610-9580C49AF8D5}"/>
    <dgm:cxn modelId="{B1CA1974-C95D-4290-8CE3-9E6A4CF4F303}" srcId="{28024A12-3BE7-47B0-A377-BEF6E9247E92}" destId="{F39567AB-0212-4E17-A784-A35CD9E87747}" srcOrd="0" destOrd="0" parTransId="{E4484EBA-DBDA-486C-B5F4-832294D37839}" sibTransId="{C6C8E840-4BEC-418D-9509-47BCFBE057B0}"/>
    <dgm:cxn modelId="{FFD13F75-516C-46F6-90CF-4EDBE3E7B639}" type="presOf" srcId="{A493BC08-38F6-4A0C-B904-2B6BAF010840}" destId="{98302F07-D6A9-46A5-9807-EBF6C9F5B2DD}" srcOrd="0" destOrd="3" presId="urn:microsoft.com/office/officeart/2005/8/layout/hList6"/>
    <dgm:cxn modelId="{43CB2F9B-AE7A-4890-AB53-76F89A4F78A8}" srcId="{082E8A29-955A-4C7C-A174-3E9DCD4DC89B}" destId="{8F735689-4E05-481C-BEE5-3D8608431837}" srcOrd="1" destOrd="0" parTransId="{7EA7295A-70CE-429B-9706-0E8DED2E7870}" sibTransId="{785C110A-AB5D-4D8E-9D9A-7415B6843194}"/>
    <dgm:cxn modelId="{D37848CF-02AE-4831-8EA5-7D52ED74E31F}" srcId="{28024A12-3BE7-47B0-A377-BEF6E9247E92}" destId="{169B48DB-DE09-410C-98B7-27071828043A}" srcOrd="1" destOrd="0" parTransId="{ED5BDD5F-643F-4F49-A5BB-791799DF8708}" sibTransId="{187D7BDD-8773-47D6-9B1E-5A361A02031D}"/>
    <dgm:cxn modelId="{1B8E71B0-2D3A-4AB0-8843-CFDACEDC3198}" srcId="{6D0E5D9F-7263-4526-A227-51301233F549}" destId="{F3256203-D9D1-492A-B801-68C1A32486F0}" srcOrd="0" destOrd="0" parTransId="{E9A20291-2E30-4C14-BB7D-DC095A20ECB6}" sibTransId="{6C9440D0-8847-40C0-98BC-2B5EA5745C3A}"/>
    <dgm:cxn modelId="{ACA47F74-577D-4E56-B106-C28FBD7FABD4}" type="presOf" srcId="{3C8E54BF-0A33-4E51-81FF-8E1DBE38181D}" destId="{DAD9059A-916A-4916-A2A8-B42491568DD3}" srcOrd="0" destOrd="3"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84F70-9597-4174-8D77-759535906429}">
      <dsp:nvSpPr>
        <dsp:cNvPr id="0" name=""/>
        <dsp:cNvSpPr/>
      </dsp:nvSpPr>
      <dsp:spPr>
        <a:xfrm>
          <a:off x="189776"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smtClean="0">
              <a:effectLst>
                <a:outerShdw blurRad="38100" dist="38100" dir="2700000" algn="tl">
                  <a:srgbClr val="000000">
                    <a:alpha val="43137"/>
                  </a:srgbClr>
                </a:outerShdw>
              </a:effectLst>
            </a:rPr>
            <a:t>Mean-Max Game</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Game</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Environment</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Goal</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Players</a:t>
          </a:r>
          <a:endParaRPr lang="it-IT" sz="1400" kern="1200" noProof="0" dirty="0">
            <a:effectLst>
              <a:outerShdw blurRad="38100" dist="38100" dir="2700000" algn="tl">
                <a:srgbClr val="000000">
                  <a:alpha val="43137"/>
                </a:srgbClr>
              </a:outerShdw>
            </a:effectLst>
          </a:endParaRPr>
        </a:p>
      </dsp:txBody>
      <dsp:txXfrm>
        <a:off x="189776" y="497302"/>
        <a:ext cx="4527498" cy="1414843"/>
      </dsp:txXfrm>
    </dsp:sp>
    <dsp:sp modelId="{7DF0CFF7-FA5C-4BB7-BF5F-A632F55B0A8F}">
      <dsp:nvSpPr>
        <dsp:cNvPr id="0" name=""/>
        <dsp:cNvSpPr/>
      </dsp:nvSpPr>
      <dsp:spPr>
        <a:xfrm>
          <a:off x="1131" y="292936"/>
          <a:ext cx="990390" cy="148558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CB0FC32-5534-43A4-8D7F-DF091A9313DE}">
      <dsp:nvSpPr>
        <dsp:cNvPr id="0" name=""/>
        <dsp:cNvSpPr/>
      </dsp:nvSpPr>
      <dsp:spPr>
        <a:xfrm>
          <a:off x="5101144"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Different</a:t>
          </a:r>
          <a:r>
            <a:rPr lang="it-IT" sz="1800" kern="1200" noProof="0" dirty="0" smtClean="0">
              <a:effectLst>
                <a:outerShdw blurRad="38100" dist="38100" dir="2700000" algn="tl">
                  <a:srgbClr val="000000">
                    <a:alpha val="43137"/>
                  </a:srgbClr>
                </a:outerShdw>
              </a:effectLst>
            </a:rPr>
            <a:t> </a:t>
          </a:r>
          <a:r>
            <a:rPr lang="it-IT" sz="1800" kern="1200" noProof="0" dirty="0" err="1" smtClean="0">
              <a:effectLst>
                <a:outerShdw blurRad="38100" dist="38100" dir="2700000" algn="tl">
                  <a:srgbClr val="000000">
                    <a:alpha val="43137"/>
                  </a:srgbClr>
                </a:outerShdw>
              </a:effectLst>
            </a:rPr>
            <a:t>Leagues</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Wood3</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Wood2</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Wood1</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endParaRPr lang="it-IT" sz="1400" kern="1200" noProof="0" dirty="0">
            <a:effectLst>
              <a:outerShdw blurRad="38100" dist="38100" dir="2700000" algn="tl">
                <a:srgbClr val="000000">
                  <a:alpha val="43137"/>
                </a:srgbClr>
              </a:outerShdw>
            </a:effectLst>
          </a:endParaRPr>
        </a:p>
      </dsp:txBody>
      <dsp:txXfrm>
        <a:off x="5101144" y="497302"/>
        <a:ext cx="4527498" cy="1414843"/>
      </dsp:txXfrm>
    </dsp:sp>
    <dsp:sp modelId="{E7993905-FC27-426F-A1EE-32FF8A5488BF}">
      <dsp:nvSpPr>
        <dsp:cNvPr id="0" name=""/>
        <dsp:cNvSpPr/>
      </dsp:nvSpPr>
      <dsp:spPr>
        <a:xfrm>
          <a:off x="4912499" y="292936"/>
          <a:ext cx="990390" cy="1485585"/>
        </a:xfrm>
        <a:prstGeom prst="rect">
          <a:avLst/>
        </a:prstGeom>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1F0FAA-D803-4994-BCBB-11C80DCD676E}">
      <dsp:nvSpPr>
        <dsp:cNvPr id="0" name=""/>
        <dsp:cNvSpPr/>
      </dsp:nvSpPr>
      <dsp:spPr>
        <a:xfrm>
          <a:off x="189776"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smtClean="0">
              <a:effectLst>
                <a:outerShdw blurRad="38100" dist="38100" dir="2700000" algn="tl">
                  <a:srgbClr val="000000">
                    <a:alpha val="43137"/>
                  </a:srgbClr>
                </a:outerShdw>
              </a:effectLst>
            </a:rPr>
            <a:t>The Strategy</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Initial</a:t>
          </a:r>
          <a:r>
            <a:rPr lang="it-IT" sz="1400" kern="1200" noProof="0" dirty="0" smtClean="0">
              <a:effectLst>
                <a:outerShdw blurRad="38100" dist="38100" dir="2700000" algn="tl">
                  <a:srgbClr val="000000">
                    <a:alpha val="43137"/>
                  </a:srgbClr>
                </a:outerShdw>
              </a:effectLst>
            </a:rPr>
            <a:t> Approach</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r>
            <a:rPr lang="it-IT" sz="1400" kern="1200" noProof="0" dirty="0" smtClean="0">
              <a:effectLst>
                <a:outerShdw blurRad="38100" dist="38100" dir="2700000" algn="tl">
                  <a:srgbClr val="000000">
                    <a:alpha val="43137"/>
                  </a:srgbClr>
                </a:outerShdw>
              </a:effectLst>
            </a:rPr>
            <a:t> League Code</a:t>
          </a:r>
          <a:endParaRPr lang="it-IT" sz="1400" kern="1200" noProof="0" dirty="0">
            <a:effectLst>
              <a:outerShdw blurRad="38100" dist="38100" dir="2700000" algn="tl">
                <a:srgbClr val="000000">
                  <a:alpha val="43137"/>
                </a:srgbClr>
              </a:outerShdw>
            </a:effectLst>
          </a:endParaRPr>
        </a:p>
      </dsp:txBody>
      <dsp:txXfrm>
        <a:off x="189776" y="2278433"/>
        <a:ext cx="4527498" cy="1414843"/>
      </dsp:txXfrm>
    </dsp:sp>
    <dsp:sp modelId="{EE839CB6-E987-4418-A8D0-33020E08273B}">
      <dsp:nvSpPr>
        <dsp:cNvPr id="0" name=""/>
        <dsp:cNvSpPr/>
      </dsp:nvSpPr>
      <dsp:spPr>
        <a:xfrm>
          <a:off x="1131" y="2074066"/>
          <a:ext cx="990390" cy="1485585"/>
        </a:xfrm>
        <a:prstGeom prst="rect">
          <a:avLst/>
        </a:prstGeom>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636D6A4-0E84-4D06-A464-81AE1497D613}">
      <dsp:nvSpPr>
        <dsp:cNvPr id="0" name=""/>
        <dsp:cNvSpPr/>
      </dsp:nvSpPr>
      <dsp:spPr>
        <a:xfrm>
          <a:off x="5101144"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Conclusion</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results</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Further</a:t>
          </a:r>
          <a:r>
            <a:rPr lang="it-IT" sz="1400" kern="1200" noProof="0" dirty="0" smtClean="0">
              <a:effectLst>
                <a:outerShdw blurRad="38100" dist="38100" dir="2700000" algn="tl">
                  <a:srgbClr val="000000">
                    <a:alpha val="43137"/>
                  </a:srgbClr>
                </a:outerShdw>
              </a:effectLst>
            </a:rPr>
            <a:t> </a:t>
          </a:r>
          <a:r>
            <a:rPr lang="it-IT" sz="1400" kern="1200" noProof="0" dirty="0" err="1" smtClean="0">
              <a:effectLst>
                <a:outerShdw blurRad="38100" dist="38100" dir="2700000" algn="tl">
                  <a:srgbClr val="000000">
                    <a:alpha val="43137"/>
                  </a:srgbClr>
                </a:outerShdw>
              </a:effectLst>
            </a:rPr>
            <a:t>Improvement</a:t>
          </a:r>
          <a:endParaRPr lang="it-IT" sz="1400" kern="1200" noProof="0" dirty="0">
            <a:effectLst>
              <a:outerShdw blurRad="38100" dist="38100" dir="2700000" algn="tl">
                <a:srgbClr val="000000">
                  <a:alpha val="43137"/>
                </a:srgbClr>
              </a:outerShdw>
            </a:effectLst>
          </a:endParaRPr>
        </a:p>
      </dsp:txBody>
      <dsp:txXfrm>
        <a:off x="5101144" y="2278433"/>
        <a:ext cx="4527498" cy="1414843"/>
      </dsp:txXfrm>
    </dsp:sp>
    <dsp:sp modelId="{02597248-A0D7-4DB0-968D-D8F681AB9F8A}">
      <dsp:nvSpPr>
        <dsp:cNvPr id="0" name=""/>
        <dsp:cNvSpPr/>
      </dsp:nvSpPr>
      <dsp:spPr>
        <a:xfrm>
          <a:off x="4912499" y="2074066"/>
          <a:ext cx="990390" cy="148558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Wood3</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shade val="80000"/>
                <a:hueOff val="-71889"/>
                <a:satOff val="595"/>
                <a:lumOff val="8998"/>
                <a:alphaOff val="0"/>
                <a:satMod val="103000"/>
                <a:lumMod val="102000"/>
                <a:tint val="94000"/>
              </a:schemeClr>
            </a:gs>
            <a:gs pos="50000">
              <a:schemeClr val="accent1">
                <a:shade val="80000"/>
                <a:hueOff val="-71889"/>
                <a:satOff val="595"/>
                <a:lumOff val="8998"/>
                <a:alphaOff val="0"/>
                <a:satMod val="110000"/>
                <a:lumMod val="100000"/>
                <a:shade val="100000"/>
              </a:schemeClr>
            </a:gs>
            <a:gs pos="100000">
              <a:schemeClr val="accent1">
                <a:shade val="80000"/>
                <a:hueOff val="-71889"/>
                <a:satOff val="595"/>
                <a:lumOff val="89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43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Wood2</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800100" rtl="0">
            <a:lnSpc>
              <a:spcPct val="90000"/>
            </a:lnSpc>
            <a:spcBef>
              <a:spcPct val="0"/>
            </a:spcBef>
            <a:spcAft>
              <a:spcPct val="15000"/>
            </a:spcAft>
            <a:buChar char="••"/>
          </a:pP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shade val="80000"/>
                <a:hueOff val="-143779"/>
                <a:satOff val="1189"/>
                <a:lumOff val="17996"/>
                <a:alphaOff val="0"/>
                <a:satMod val="103000"/>
                <a:lumMod val="102000"/>
                <a:tint val="94000"/>
              </a:schemeClr>
            </a:gs>
            <a:gs pos="50000">
              <a:schemeClr val="accent1">
                <a:shade val="80000"/>
                <a:hueOff val="-143779"/>
                <a:satOff val="1189"/>
                <a:lumOff val="17996"/>
                <a:alphaOff val="0"/>
                <a:satMod val="110000"/>
                <a:lumMod val="100000"/>
                <a:shade val="100000"/>
              </a:schemeClr>
            </a:gs>
            <a:gs pos="100000">
              <a:schemeClr val="accent1">
                <a:shade val="80000"/>
                <a:hueOff val="-143779"/>
                <a:satOff val="1189"/>
                <a:lumOff val="179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Wood1</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shade val="80000"/>
                <a:hueOff val="-215668"/>
                <a:satOff val="1784"/>
                <a:lumOff val="26994"/>
                <a:alphaOff val="0"/>
                <a:satMod val="103000"/>
                <a:lumMod val="102000"/>
                <a:tint val="94000"/>
              </a:schemeClr>
            </a:gs>
            <a:gs pos="50000">
              <a:schemeClr val="accent1">
                <a:shade val="80000"/>
                <a:hueOff val="-215668"/>
                <a:satOff val="1784"/>
                <a:lumOff val="26994"/>
                <a:alphaOff val="0"/>
                <a:satMod val="110000"/>
                <a:lumMod val="100000"/>
                <a:shade val="100000"/>
              </a:schemeClr>
            </a:gs>
            <a:gs pos="100000">
              <a:schemeClr val="accent1">
                <a:shade val="80000"/>
                <a:hueOff val="-215668"/>
                <a:satOff val="1784"/>
                <a:lumOff val="2699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2163" bIns="0" numCol="1" spcCol="1270" rtlCol="0" anchor="t" anchorCtr="0">
          <a:noAutofit/>
        </a:bodyPr>
        <a:lstStyle/>
        <a:p>
          <a:pPr lvl="0" algn="l" defTabSz="844550" rtl="0">
            <a:lnSpc>
              <a:spcPct val="90000"/>
            </a:lnSpc>
            <a:spcBef>
              <a:spcPct val="0"/>
            </a:spcBef>
            <a:spcAft>
              <a:spcPct val="35000"/>
            </a:spcAft>
          </a:pPr>
          <a:r>
            <a:rPr lang="it-IT" sz="1900" kern="1200" noProof="0" dirty="0" err="1" smtClean="0">
              <a:solidFill>
                <a:schemeClr val="accent1">
                  <a:lumMod val="75000"/>
                </a:schemeClr>
              </a:solidFill>
              <a:effectLst>
                <a:outerShdw blurRad="38100" dist="38100" dir="2700000" algn="tl">
                  <a:srgbClr val="000000">
                    <a:alpha val="43137"/>
                  </a:srgbClr>
                </a:outerShdw>
              </a:effectLst>
            </a:rPr>
            <a:t>Bronze</a:t>
          </a:r>
          <a:endParaRPr lang="it-IT" sz="1900" kern="1200" noProof="0" dirty="0">
            <a:solidFill>
              <a:schemeClr val="accent1">
                <a:lumMod val="75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sz="1500" kern="1200" noProof="0" dirty="0">
            <a:solidFill>
              <a:schemeClr val="bg1">
                <a:lumMod val="10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14300" lvl="1"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sz="15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sz="1500" b="1"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C097E2-C1A8-45B5-8DD2-EA6696F7EE1C}" type="datetime1">
              <a:rPr lang="it-IT" smtClean="0"/>
              <a:t>10/04/2022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it-IT" smtClean="0"/>
              <a:t>‹N›</a:t>
            </a:fld>
            <a:endParaRPr lang="it-IT"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49DA-EF53-46E1-8D2F-E5AD170D68F7}" type="datetime1">
              <a:rPr lang="it-IT" smtClean="0"/>
              <a:pPr/>
              <a:t>10/04/2022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endParaRPr lang="it-IT" noProof="0" dirty="0"/>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it-IT" noProof="0" smtClean="0"/>
              <a:t>‹N›</a:t>
            </a:fld>
            <a:endParaRPr lang="it-IT"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Hi</a:t>
            </a:r>
            <a:r>
              <a:rPr lang="it-IT" baseline="0" dirty="0" smtClean="0"/>
              <a:t> </a:t>
            </a:r>
            <a:r>
              <a:rPr lang="it-IT" baseline="0" dirty="0" err="1" smtClean="0"/>
              <a:t>Everyone</a:t>
            </a:r>
            <a:r>
              <a:rPr lang="it-IT" baseline="0" dirty="0" smtClean="0"/>
              <a:t>! </a:t>
            </a:r>
            <a:r>
              <a:rPr lang="it-IT" baseline="0" dirty="0" err="1" smtClean="0"/>
              <a:t>This</a:t>
            </a:r>
            <a:r>
              <a:rPr lang="it-IT" baseline="0" dirty="0" smtClean="0"/>
              <a:t> is </a:t>
            </a:r>
            <a:r>
              <a:rPr lang="it-IT" baseline="0" dirty="0" err="1" smtClean="0"/>
              <a:t>our</a:t>
            </a:r>
            <a:r>
              <a:rPr lang="it-IT" baseline="0" dirty="0" smtClean="0"/>
              <a:t> </a:t>
            </a:r>
            <a:r>
              <a:rPr lang="it-IT" baseline="0" dirty="0" err="1" smtClean="0"/>
              <a:t>presentetion</a:t>
            </a:r>
            <a:r>
              <a:rPr lang="it-IT" baseline="0" dirty="0" smtClean="0"/>
              <a:t> for the intermediate </a:t>
            </a:r>
            <a:r>
              <a:rPr lang="it-IT" baseline="0" dirty="0" err="1" smtClean="0"/>
              <a:t>competition</a:t>
            </a:r>
            <a:r>
              <a:rPr lang="it-IT" baseline="0" dirty="0" smtClean="0"/>
              <a:t> and </a:t>
            </a:r>
            <a:r>
              <a:rPr lang="it-IT" baseline="0" dirty="0" err="1" smtClean="0"/>
              <a:t>it</a:t>
            </a:r>
            <a:r>
              <a:rPr lang="it-IT" baseline="0" dirty="0" smtClean="0"/>
              <a:t> is about </a:t>
            </a:r>
            <a:r>
              <a:rPr lang="it-IT" baseline="0" dirty="0" err="1" smtClean="0"/>
              <a:t>our</a:t>
            </a:r>
            <a:r>
              <a:rPr lang="it-IT" baseline="0" dirty="0" smtClean="0"/>
              <a:t> </a:t>
            </a:r>
            <a:r>
              <a:rPr lang="it-IT" baseline="0" dirty="0" err="1" smtClean="0"/>
              <a:t>strategies</a:t>
            </a:r>
            <a:r>
              <a:rPr lang="it-IT" baseline="0" dirty="0" smtClean="0"/>
              <a:t> and </a:t>
            </a:r>
            <a:r>
              <a:rPr lang="it-IT" baseline="0" dirty="0" err="1" smtClean="0"/>
              <a:t>implementations</a:t>
            </a:r>
            <a:r>
              <a:rPr lang="it-IT" baseline="0" dirty="0" smtClean="0"/>
              <a:t> for the Mean-Max game.</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1</a:t>
            </a:fld>
            <a:endParaRPr lang="it-IT" dirty="0"/>
          </a:p>
        </p:txBody>
      </p:sp>
    </p:spTree>
    <p:extLst>
      <p:ext uri="{BB962C8B-B14F-4D97-AF65-F5344CB8AC3E}">
        <p14:creationId xmlns:p14="http://schemas.microsoft.com/office/powerpoint/2010/main" val="209974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24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afe590d36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1afe590d3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94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afe590d36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afe590d36_2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1afe590d36_2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spTree>
    <p:extLst>
      <p:ext uri="{BB962C8B-B14F-4D97-AF65-F5344CB8AC3E}">
        <p14:creationId xmlns:p14="http://schemas.microsoft.com/office/powerpoint/2010/main" val="194877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afe590d36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afe590d36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didn’t reach the best possible result. but we reached the bronze league in few days. </a:t>
            </a:r>
            <a:endParaRPr/>
          </a:p>
        </p:txBody>
      </p:sp>
      <p:sp>
        <p:nvSpPr>
          <p:cNvPr id="268" name="Google Shape;268;g11afe590d36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spTree>
    <p:extLst>
      <p:ext uri="{BB962C8B-B14F-4D97-AF65-F5344CB8AC3E}">
        <p14:creationId xmlns:p14="http://schemas.microsoft.com/office/powerpoint/2010/main" val="378314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afe590d3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afe590d3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at the moment the behaviour of the destroyers and and doofs are not so bad because we reach more rage then the other doofs. also they do not cause difficulties to our Reaper but they target a specific enemy. so, about this point we can improve our implementation by target both the enemies with Grenade and Oil Pools and not just one affected by grenades and the other by oil pools.</a:t>
            </a:r>
            <a:endParaRPr/>
          </a:p>
          <a:p>
            <a:pPr marL="0" lvl="0" indent="0" algn="l" rtl="0">
              <a:spcBef>
                <a:spcPts val="0"/>
              </a:spcBef>
              <a:spcAft>
                <a:spcPts val="0"/>
              </a:spcAft>
              <a:buClr>
                <a:schemeClr val="dk2"/>
              </a:buClr>
              <a:buSzPts val="1100"/>
              <a:buFont typeface="Arial"/>
              <a:buNone/>
            </a:pPr>
            <a:r>
              <a:rPr lang="it-IT"/>
              <a:t>But the main weakness or our code is the collision of the player. we do not manage it and it is a problem because when it want to reach a wreck but its path is full of enemies or other entities different from wrecks, it will always stay locked without choosing a new path or a new wreck to reach.</a:t>
            </a:r>
            <a:endParaRPr/>
          </a:p>
          <a:p>
            <a:pPr marL="0" lvl="0" indent="0" algn="l" rtl="0">
              <a:spcBef>
                <a:spcPts val="0"/>
              </a:spcBef>
              <a:spcAft>
                <a:spcPts val="0"/>
              </a:spcAft>
              <a:buNone/>
            </a:pPr>
            <a:endParaRPr/>
          </a:p>
        </p:txBody>
      </p:sp>
      <p:sp>
        <p:nvSpPr>
          <p:cNvPr id="278" name="Google Shape;278;g11afe590d3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Tree>
    <p:extLst>
      <p:ext uri="{BB962C8B-B14F-4D97-AF65-F5344CB8AC3E}">
        <p14:creationId xmlns:p14="http://schemas.microsoft.com/office/powerpoint/2010/main" val="285654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a:t>
            </a:r>
            <a:r>
              <a:rPr lang="it-IT" dirty="0" err="1" smtClean="0"/>
              <a:t>there</a:t>
            </a:r>
            <a:r>
              <a:rPr lang="it-IT" dirty="0" smtClean="0"/>
              <a:t> some</a:t>
            </a:r>
            <a:r>
              <a:rPr lang="it-IT" baseline="0" dirty="0" smtClean="0"/>
              <a:t> </a:t>
            </a:r>
            <a:r>
              <a:rPr lang="it-IT" baseline="0" dirty="0" err="1" smtClean="0"/>
              <a:t>useful</a:t>
            </a:r>
            <a:r>
              <a:rPr lang="it-IT" baseline="0" dirty="0" smtClean="0"/>
              <a:t> link, out </a:t>
            </a:r>
            <a:r>
              <a:rPr lang="it-IT" baseline="0" dirty="0" err="1" smtClean="0"/>
              <a:t>git</a:t>
            </a:r>
            <a:r>
              <a:rPr lang="it-IT" baseline="0" dirty="0" smtClean="0"/>
              <a:t> </a:t>
            </a:r>
            <a:r>
              <a:rPr lang="it-IT" baseline="0" dirty="0" err="1" smtClean="0"/>
              <a:t>repository</a:t>
            </a:r>
            <a:r>
              <a:rPr lang="it-IT" baseline="0" dirty="0" smtClean="0"/>
              <a:t> and </a:t>
            </a:r>
            <a:r>
              <a:rPr lang="it-IT" baseline="0" dirty="0" err="1" smtClean="0"/>
              <a:t>other</a:t>
            </a:r>
            <a:r>
              <a:rPr lang="it-IT" baseline="0" dirty="0" smtClean="0"/>
              <a:t> utilities about </a:t>
            </a:r>
            <a:r>
              <a:rPr lang="it-IT" baseline="0" dirty="0" err="1" smtClean="0"/>
              <a:t>codingame</a:t>
            </a:r>
            <a:r>
              <a:rPr lang="it-IT" baseline="0" dirty="0" smtClean="0"/>
              <a:t> and mean-max bot</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19</a:t>
            </a:fld>
            <a:endParaRPr lang="it-IT" noProof="0" dirty="0"/>
          </a:p>
        </p:txBody>
      </p:sp>
    </p:spTree>
    <p:extLst>
      <p:ext uri="{BB962C8B-B14F-4D97-AF65-F5344CB8AC3E}">
        <p14:creationId xmlns:p14="http://schemas.microsoft.com/office/powerpoint/2010/main" val="24933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is a brief list of</a:t>
            </a:r>
            <a:r>
              <a:rPr lang="it-IT" baseline="0" dirty="0" smtClean="0"/>
              <a:t> the </a:t>
            </a:r>
            <a:r>
              <a:rPr lang="it-IT" baseline="0" dirty="0" err="1" smtClean="0"/>
              <a:t>contents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want</a:t>
            </a:r>
            <a:r>
              <a:rPr lang="it-IT" baseline="0" dirty="0" smtClean="0"/>
              <a:t> to show in the </a:t>
            </a:r>
            <a:r>
              <a:rPr lang="it-IT" baseline="0" dirty="0" err="1" smtClean="0"/>
              <a:t>presentation</a:t>
            </a:r>
            <a:r>
              <a:rPr lang="it-IT" baseline="0" dirty="0" smtClean="0"/>
              <a:t>.</a:t>
            </a:r>
          </a:p>
          <a:p>
            <a:r>
              <a:rPr lang="it-IT" baseline="0" dirty="0" smtClean="0"/>
              <a:t>First </a:t>
            </a:r>
            <a:r>
              <a:rPr lang="it-IT" baseline="0" dirty="0" err="1" smtClean="0"/>
              <a:t>there</a:t>
            </a:r>
            <a:r>
              <a:rPr lang="it-IT" baseline="0" dirty="0" smtClean="0"/>
              <a:t> </a:t>
            </a:r>
            <a:r>
              <a:rPr lang="it-IT" baseline="0" dirty="0" err="1" smtClean="0"/>
              <a:t>will</a:t>
            </a:r>
            <a:r>
              <a:rPr lang="it-IT" baseline="0" dirty="0" smtClean="0"/>
              <a:t> be a description of the mean-max game</a:t>
            </a:r>
          </a:p>
          <a:p>
            <a:r>
              <a:rPr lang="it-IT" baseline="0" dirty="0" err="1" smtClean="0"/>
              <a:t>Then</a:t>
            </a:r>
            <a:r>
              <a:rPr lang="it-IT" baseline="0" dirty="0" smtClean="0"/>
              <a:t> </a:t>
            </a:r>
            <a:r>
              <a:rPr lang="it-IT" baseline="0" dirty="0" err="1" smtClean="0"/>
              <a:t>we</a:t>
            </a:r>
            <a:r>
              <a:rPr lang="it-IT" baseline="0" dirty="0" smtClean="0"/>
              <a:t> </a:t>
            </a:r>
            <a:r>
              <a:rPr lang="it-IT" baseline="0" dirty="0" err="1" smtClean="0"/>
              <a:t>will</a:t>
            </a:r>
            <a:r>
              <a:rPr lang="it-IT" baseline="0" dirty="0" smtClean="0"/>
              <a:t> se the </a:t>
            </a:r>
            <a:r>
              <a:rPr lang="it-IT" baseline="0" dirty="0" err="1" smtClean="0"/>
              <a:t>main</a:t>
            </a:r>
            <a:r>
              <a:rPr lang="it-IT" baseline="0" dirty="0" smtClean="0"/>
              <a:t> </a:t>
            </a:r>
            <a:r>
              <a:rPr lang="it-IT" baseline="0" dirty="0" err="1" smtClean="0"/>
              <a:t>diferences</a:t>
            </a:r>
            <a:r>
              <a:rPr lang="it-IT" baseline="0" dirty="0" smtClean="0"/>
              <a:t> about the </a:t>
            </a:r>
            <a:r>
              <a:rPr lang="it-IT" baseline="0" dirty="0" err="1" smtClean="0"/>
              <a:t>leagues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reached</a:t>
            </a:r>
            <a:endParaRPr lang="it-IT" baseline="0" dirty="0" smtClean="0"/>
          </a:p>
          <a:p>
            <a:r>
              <a:rPr lang="it-IT" baseline="0" dirty="0" err="1" smtClean="0"/>
              <a:t>There</a:t>
            </a:r>
            <a:r>
              <a:rPr lang="it-IT" baseline="0" dirty="0" smtClean="0"/>
              <a:t>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discuss</a:t>
            </a:r>
            <a:r>
              <a:rPr lang="it-IT" baseline="0" dirty="0" smtClean="0"/>
              <a:t> about </a:t>
            </a:r>
            <a:r>
              <a:rPr lang="it-IT" baseline="0" dirty="0" err="1" smtClean="0"/>
              <a:t>our</a:t>
            </a:r>
            <a:r>
              <a:rPr lang="it-IT" baseline="0" dirty="0" smtClean="0"/>
              <a:t> </a:t>
            </a:r>
            <a:r>
              <a:rPr lang="it-IT" baseline="0" dirty="0" err="1" smtClean="0"/>
              <a:t>implementations</a:t>
            </a:r>
            <a:r>
              <a:rPr lang="it-IT" baseline="0" dirty="0" smtClean="0"/>
              <a:t> and </a:t>
            </a:r>
            <a:r>
              <a:rPr lang="it-IT" baseline="0" dirty="0" err="1" smtClean="0"/>
              <a:t>our</a:t>
            </a:r>
            <a:r>
              <a:rPr lang="it-IT" baseline="0" dirty="0" smtClean="0"/>
              <a:t> approach</a:t>
            </a:r>
          </a:p>
          <a:p>
            <a:r>
              <a:rPr lang="it-IT" baseline="0" dirty="0" smtClean="0"/>
              <a:t>end </a:t>
            </a:r>
            <a:r>
              <a:rPr lang="it-IT" baseline="0" dirty="0" err="1" smtClean="0"/>
              <a:t>at</a:t>
            </a:r>
            <a:r>
              <a:rPr lang="it-IT" baseline="0" dirty="0" smtClean="0"/>
              <a:t> the end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see</a:t>
            </a:r>
            <a:r>
              <a:rPr lang="it-IT" baseline="0" dirty="0" smtClean="0"/>
              <a:t> the </a:t>
            </a:r>
            <a:r>
              <a:rPr lang="it-IT" baseline="0" dirty="0" err="1" smtClean="0"/>
              <a:t>final</a:t>
            </a:r>
            <a:r>
              <a:rPr lang="it-IT" baseline="0" dirty="0" smtClean="0"/>
              <a:t> </a:t>
            </a:r>
            <a:r>
              <a:rPr lang="it-IT" baseline="0" dirty="0" err="1" smtClean="0"/>
              <a:t>result</a:t>
            </a:r>
            <a:r>
              <a:rPr lang="it-IT" baseline="0" dirty="0" smtClean="0"/>
              <a:t> and </a:t>
            </a:r>
            <a:r>
              <a:rPr lang="it-IT" baseline="0" dirty="0" err="1" smtClean="0"/>
              <a:t>classification</a:t>
            </a:r>
            <a:r>
              <a:rPr lang="it-IT" baseline="0" dirty="0" smtClean="0"/>
              <a:t> and some </a:t>
            </a:r>
            <a:r>
              <a:rPr lang="it-IT" baseline="0" dirty="0" err="1" smtClean="0"/>
              <a:t>possible</a:t>
            </a:r>
            <a:r>
              <a:rPr lang="it-IT" baseline="0" dirty="0" smtClean="0"/>
              <a:t> </a:t>
            </a:r>
            <a:r>
              <a:rPr lang="it-IT" baseline="0" dirty="0" err="1" smtClean="0"/>
              <a:t>improvements</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2</a:t>
            </a:fld>
            <a:endParaRPr lang="it-IT" dirty="0"/>
          </a:p>
        </p:txBody>
      </p:sp>
    </p:spTree>
    <p:extLst>
      <p:ext uri="{BB962C8B-B14F-4D97-AF65-F5344CB8AC3E}">
        <p14:creationId xmlns:p14="http://schemas.microsoft.com/office/powerpoint/2010/main" val="274586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Mean-Max Bot Programming is</a:t>
            </a:r>
            <a:r>
              <a:rPr lang="it-IT" baseline="0" dirty="0" smtClean="0"/>
              <a:t> </a:t>
            </a:r>
            <a:r>
              <a:rPr lang="it-IT" baseline="0" dirty="0" err="1" smtClean="0"/>
              <a:t>created</a:t>
            </a:r>
            <a:r>
              <a:rPr lang="it-IT" baseline="0" dirty="0" smtClean="0"/>
              <a:t> by 4 </a:t>
            </a:r>
            <a:r>
              <a:rPr lang="it-IT" baseline="0" dirty="0" err="1" smtClean="0"/>
              <a:t>CodinGamers</a:t>
            </a:r>
            <a:r>
              <a:rPr lang="it-IT" baseline="0" dirty="0" smtClean="0"/>
              <a:t>. </a:t>
            </a:r>
            <a:r>
              <a:rPr lang="it-IT" baseline="0" dirty="0" err="1" smtClean="0"/>
              <a:t>This</a:t>
            </a:r>
            <a:r>
              <a:rPr lang="it-IT" baseline="0" dirty="0" smtClean="0"/>
              <a:t> is the first </a:t>
            </a:r>
            <a:r>
              <a:rPr lang="it-IT" baseline="0" dirty="0" err="1" smtClean="0"/>
              <a:t>challenge</a:t>
            </a:r>
            <a:r>
              <a:rPr lang="it-IT" baseline="0" dirty="0" smtClean="0"/>
              <a:t> </a:t>
            </a:r>
            <a:r>
              <a:rPr lang="it-IT" baseline="0" dirty="0" err="1" smtClean="0"/>
              <a:t>crafted</a:t>
            </a:r>
            <a:r>
              <a:rPr lang="it-IT" baseline="0" dirty="0" smtClean="0"/>
              <a:t> by the community as is </a:t>
            </a:r>
            <a:r>
              <a:rPr lang="it-IT" baseline="0" dirty="0" err="1" smtClean="0"/>
              <a:t>written</a:t>
            </a:r>
            <a:r>
              <a:rPr lang="it-IT" baseline="0" dirty="0" smtClean="0"/>
              <a:t> on the website.</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3</a:t>
            </a:fld>
            <a:endParaRPr lang="it-IT" noProof="0" dirty="0"/>
          </a:p>
        </p:txBody>
      </p:sp>
    </p:spTree>
    <p:extLst>
      <p:ext uri="{BB962C8B-B14F-4D97-AF65-F5344CB8AC3E}">
        <p14:creationId xmlns:p14="http://schemas.microsoft.com/office/powerpoint/2010/main" val="238140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REMARK: the skills have effects in a radius of 1000. The destroyers can use NITRO GRENATE to put away the entity affected. The Tar pool is a skill used by the reapers. it is a pool of mud that locks other entities. the oil pool is a pool of oil that is used by the </a:t>
            </a:r>
            <a:r>
              <a:rPr lang="en-US" dirty="0" err="1" smtClean="0"/>
              <a:t>doofs</a:t>
            </a:r>
            <a:r>
              <a:rPr lang="en-US" dirty="0" smtClean="0"/>
              <a:t>. the entity on this pool has like 0 friction so they slide away.</a:t>
            </a:r>
          </a:p>
          <a:p>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8</a:t>
            </a:fld>
            <a:endParaRPr lang="it-IT" dirty="0"/>
          </a:p>
        </p:txBody>
      </p:sp>
    </p:spTree>
    <p:extLst>
      <p:ext uri="{BB962C8B-B14F-4D97-AF65-F5344CB8AC3E}">
        <p14:creationId xmlns:p14="http://schemas.microsoft.com/office/powerpoint/2010/main" val="296248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decided to map the entities of the map in a new class Entity. In this way we can have Entity List of the same types (like a list of wrecks) and we can easly refers to our player or our enemies. And also, we focused on the goal of the game which is to take more water then the opponents. So, it is easy to understand that the best choice is intuitively to reach more wrecks as possible.</a:t>
            </a:r>
            <a:endParaRPr/>
          </a:p>
        </p:txBody>
      </p:sp>
      <p:sp>
        <p:nvSpPr>
          <p:cNvPr id="187" name="Google Shape;1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70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afe590d3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1afe590d3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680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afe590d3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1afe590d3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55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afe590d3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afe590d3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14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226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tango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Rettango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it-IT" smtClean="0"/>
              <a:t>Fare clic per modificare lo stile del titolo</a:t>
            </a:r>
            <a:endParaRPr lang="it-IT" dirty="0"/>
          </a:p>
        </p:txBody>
      </p:sp>
      <p:sp>
        <p:nvSpPr>
          <p:cNvPr id="3" name="Sottotito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smtClean="0"/>
              <a:t>Fare clic per modificare lo stile del sottotitolo dello schema</a:t>
            </a:r>
            <a:endParaRPr lang="it-IT" dirty="0"/>
          </a:p>
        </p:txBody>
      </p:sp>
      <p:sp>
        <p:nvSpPr>
          <p:cNvPr id="11" name="Segnaposto data 3"/>
          <p:cNvSpPr>
            <a:spLocks noGrp="1"/>
          </p:cNvSpPr>
          <p:nvPr>
            <p:ph type="dt" sz="half" idx="10"/>
          </p:nvPr>
        </p:nvSpPr>
        <p:spPr/>
        <p:txBody>
          <a:bodyPr rtlCol="0"/>
          <a:lstStyle>
            <a:lvl1pPr>
              <a:defRPr>
                <a:solidFill>
                  <a:schemeClr val="bg2"/>
                </a:solidFill>
              </a:defRPr>
            </a:lvl1pPr>
          </a:lstStyle>
          <a:p>
            <a:pPr rtl="0"/>
            <a:fld id="{D8CDDFB5-2FEF-4190-902B-4FC78E7E3298}" type="datetime1">
              <a:rPr lang="it-IT" smtClean="0"/>
              <a:t>10/04/2022</a:t>
            </a:fld>
            <a:endParaRPr lang="it-IT" dirty="0"/>
          </a:p>
        </p:txBody>
      </p:sp>
      <p:sp>
        <p:nvSpPr>
          <p:cNvPr id="12"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13"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C851AACA-75DB-46F8-8DCF-B44D0B04EFF5}" type="datetime1">
              <a:rPr lang="it-IT" smtClean="0"/>
              <a:t>10/04/2022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10" name="Rettango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itolo verticale 1"/>
          <p:cNvSpPr>
            <a:spLocks noGrp="1"/>
          </p:cNvSpPr>
          <p:nvPr>
            <p:ph type="title" orient="vert"/>
          </p:nvPr>
        </p:nvSpPr>
        <p:spPr>
          <a:xfrm>
            <a:off x="10266348" y="462249"/>
            <a:ext cx="1370886" cy="5714714"/>
          </a:xfrm>
        </p:spPr>
        <p:txBody>
          <a:bodyPr vert="eaVert"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a:xfrm>
            <a:off x="378199" y="462249"/>
            <a:ext cx="9693088" cy="5714714"/>
          </a:xfrm>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a:xfrm>
            <a:off x="378199" y="6356350"/>
            <a:ext cx="1971947" cy="365125"/>
          </a:xfrm>
        </p:spPr>
        <p:txBody>
          <a:bodyPr rtlCol="0"/>
          <a:lstStyle>
            <a:lvl1pPr>
              <a:defRPr/>
            </a:lvl1pPr>
          </a:lstStyle>
          <a:p>
            <a:fld id="{B198A19B-15C7-421E-B256-E7589D073F6C}" type="datetime1">
              <a:rPr lang="it-IT" smtClean="0"/>
              <a:t>10/04/2022</a:t>
            </a:fld>
            <a:endParaRPr lang="it-IT" dirty="0"/>
          </a:p>
        </p:txBody>
      </p:sp>
      <p:sp>
        <p:nvSpPr>
          <p:cNvPr id="5" name="Segnaposto piè di pagina 4"/>
          <p:cNvSpPr>
            <a:spLocks noGrp="1"/>
          </p:cNvSpPr>
          <p:nvPr>
            <p:ph type="ftr" sz="quarter" idx="11"/>
          </p:nvPr>
        </p:nvSpPr>
        <p:spPr>
          <a:xfrm>
            <a:off x="2382374" y="6356350"/>
            <a:ext cx="5687786" cy="365125"/>
          </a:xfrm>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ronto">
  <p:cSld name="1_Confronto">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280160"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1" name="Google Shape;41;p18"/>
          <p:cNvSpPr txBox="1">
            <a:spLocks noGrp="1"/>
          </p:cNvSpPr>
          <p:nvPr>
            <p:ph type="body" idx="2"/>
          </p:nvPr>
        </p:nvSpPr>
        <p:spPr>
          <a:xfrm>
            <a:off x="1280160"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2" name="Google Shape;42;p18"/>
          <p:cNvSpPr txBox="1">
            <a:spLocks noGrp="1"/>
          </p:cNvSpPr>
          <p:nvPr>
            <p:ph type="body" idx="3"/>
          </p:nvPr>
        </p:nvSpPr>
        <p:spPr>
          <a:xfrm>
            <a:off x="6419088"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3" name="Google Shape;43;p18"/>
          <p:cNvSpPr txBox="1">
            <a:spLocks noGrp="1"/>
          </p:cNvSpPr>
          <p:nvPr>
            <p:ph type="body" idx="4"/>
          </p:nvPr>
        </p:nvSpPr>
        <p:spPr>
          <a:xfrm>
            <a:off x="6419088"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4" name="Google Shape;44;p18"/>
          <p:cNvSpPr txBox="1">
            <a:spLocks noGrp="1"/>
          </p:cNvSpPr>
          <p:nvPr>
            <p:ph type="dt" idx="10"/>
          </p:nvPr>
        </p:nvSpPr>
        <p:spPr>
          <a:xfrm>
            <a:off x="1280160" y="6356350"/>
            <a:ext cx="197194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0EAF55-6346-4A28-B7A0-31C01A168D90}" type="datetime1">
              <a:rPr lang="it-IT" smtClean="0"/>
              <a:t>10/04/2022</a:t>
            </a:fld>
            <a:endParaRPr/>
          </a:p>
        </p:txBody>
      </p:sp>
      <p:sp>
        <p:nvSpPr>
          <p:cNvPr id="45" name="Google Shape;45;p18"/>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MiMaCh System - Intermediate Competition - Intelligent Systems</a:t>
            </a:r>
            <a:endParaRPr/>
          </a:p>
        </p:txBody>
      </p:sp>
      <p:sp>
        <p:nvSpPr>
          <p:cNvPr id="46" name="Google Shape;46;p18"/>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2636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idx="1"/>
          </p:nvPr>
        </p:nvSpPr>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B4DDC931-BCFA-4C5B-BA71-47559312210B}" type="datetime1">
              <a:rPr lang="it-IT" smtClean="0"/>
              <a:t>10/04/2022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9" name="Rettango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smtClean="0"/>
              <a:t>Modifica gli stili del testo dello schema</a:t>
            </a:r>
          </a:p>
        </p:txBody>
      </p:sp>
      <p:sp>
        <p:nvSpPr>
          <p:cNvPr id="4" name="Segnaposto data 3"/>
          <p:cNvSpPr>
            <a:spLocks noGrp="1"/>
          </p:cNvSpPr>
          <p:nvPr>
            <p:ph type="dt" sz="half" idx="10"/>
          </p:nvPr>
        </p:nvSpPr>
        <p:spPr/>
        <p:txBody>
          <a:bodyPr rtlCol="0"/>
          <a:lstStyle>
            <a:lvl1pPr>
              <a:defRPr>
                <a:solidFill>
                  <a:schemeClr val="bg2"/>
                </a:solidFill>
              </a:defRPr>
            </a:lvl1pPr>
          </a:lstStyle>
          <a:p>
            <a:pPr rtl="0"/>
            <a:fld id="{F24C4BCA-4971-489E-8C73-E1832986D131}" type="datetime1">
              <a:rPr lang="it-IT" smtClean="0"/>
              <a:t>10/04/2022</a:t>
            </a:fld>
            <a:endParaRPr lang="it-IT" dirty="0"/>
          </a:p>
        </p:txBody>
      </p:sp>
      <p:sp>
        <p:nvSpPr>
          <p:cNvPr id="5"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sz="half" idx="1"/>
          </p:nvPr>
        </p:nvSpPr>
        <p:spPr>
          <a:xfrm>
            <a:off x="1280160" y="2194560"/>
            <a:ext cx="448970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contenuto 3"/>
          <p:cNvSpPr>
            <a:spLocks noGrp="1"/>
          </p:cNvSpPr>
          <p:nvPr>
            <p:ph sz="half" idx="2"/>
          </p:nvPr>
        </p:nvSpPr>
        <p:spPr>
          <a:xfrm>
            <a:off x="6415368" y="2194560"/>
            <a:ext cx="449342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79EE95BC-EC84-4D73-B573-BCA9C5422443}"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4" name="Segnaposto contenuto 3"/>
          <p:cNvSpPr>
            <a:spLocks noGrp="1"/>
          </p:cNvSpPr>
          <p:nvPr>
            <p:ph sz="half" idx="2"/>
          </p:nvPr>
        </p:nvSpPr>
        <p:spPr>
          <a:xfrm>
            <a:off x="1280160"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tes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6" name="Segnaposto contenuto 5"/>
          <p:cNvSpPr>
            <a:spLocks noGrp="1"/>
          </p:cNvSpPr>
          <p:nvPr>
            <p:ph sz="quarter" idx="4"/>
          </p:nvPr>
        </p:nvSpPr>
        <p:spPr>
          <a:xfrm>
            <a:off x="6419088"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7" name="Segnaposto data 6"/>
          <p:cNvSpPr>
            <a:spLocks noGrp="1"/>
          </p:cNvSpPr>
          <p:nvPr>
            <p:ph type="dt" sz="half" idx="10"/>
          </p:nvPr>
        </p:nvSpPr>
        <p:spPr/>
        <p:txBody>
          <a:bodyPr rtlCol="0"/>
          <a:lstStyle/>
          <a:p>
            <a:pPr rtl="0"/>
            <a:fld id="{99DDB963-C0B9-45B9-A5B3-DB9D733F34BA}" type="datetime1">
              <a:rPr lang="it-IT" smtClean="0"/>
              <a:t>10/04/2022</a:t>
            </a:fld>
            <a:endParaRPr lang="it-IT" dirty="0"/>
          </a:p>
        </p:txBody>
      </p:sp>
      <p:sp>
        <p:nvSpPr>
          <p:cNvPr id="8" name="Segnaposto piè di pagina 7"/>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9" name="Segnaposto numero diapositiva 8"/>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data 2"/>
          <p:cNvSpPr>
            <a:spLocks noGrp="1"/>
          </p:cNvSpPr>
          <p:nvPr>
            <p:ph type="dt" sz="half" idx="10"/>
          </p:nvPr>
        </p:nvSpPr>
        <p:spPr/>
        <p:txBody>
          <a:bodyPr rtlCol="0"/>
          <a:lstStyle/>
          <a:p>
            <a:pPr rtl="0"/>
            <a:fld id="{BF48A5DB-5155-400F-82FE-44F475BC2B6B}" type="datetime1">
              <a:rPr lang="it-IT" smtClean="0"/>
              <a:t>10/04/2022</a:t>
            </a:fld>
            <a:endParaRPr lang="it-IT" dirty="0"/>
          </a:p>
        </p:txBody>
      </p:sp>
      <p:sp>
        <p:nvSpPr>
          <p:cNvPr id="4" name="Segnaposto piè di pagina 3"/>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2916A228-AC3A-425D-A496-E8101CE57DDF}" type="datetime1">
              <a:rPr lang="it-IT" smtClean="0"/>
              <a:t>10/04/2022</a:t>
            </a:fld>
            <a:endParaRPr lang="it-IT" dirty="0"/>
          </a:p>
        </p:txBody>
      </p:sp>
      <p:sp>
        <p:nvSpPr>
          <p:cNvPr id="3" name="Segnaposto piè di pagina 2"/>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contenut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D25E8693-3D0C-4572-8740-DC78D8940D13}"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smtClean="0"/>
              <a:t>Fare clic sull'icona per inserire un'immagine</a:t>
            </a:r>
            <a:endParaRPr lang="it-IT" dirty="0"/>
          </a:p>
        </p:txBody>
      </p:sp>
      <p:sp>
        <p:nvSpPr>
          <p:cNvPr id="5" name="Segnaposto data 4"/>
          <p:cNvSpPr>
            <a:spLocks noGrp="1"/>
          </p:cNvSpPr>
          <p:nvPr>
            <p:ph type="dt" sz="half" idx="10"/>
          </p:nvPr>
        </p:nvSpPr>
        <p:spPr/>
        <p:txBody>
          <a:bodyPr rtlCol="0"/>
          <a:lstStyle/>
          <a:p>
            <a:pPr rtl="0"/>
            <a:fld id="{97E2ECB1-B49E-420D-B355-498E411E9C6C}"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tango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pic>
        <p:nvPicPr>
          <p:cNvPr id="8" name="Immagine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Segnaposto tito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it-IT" noProof="0" dirty="0" smtClean="0"/>
              <a:t>Fare clic per modificare lo stile del titolo</a:t>
            </a:r>
            <a:endParaRPr lang="it-IT" noProof="0" dirty="0"/>
          </a:p>
        </p:txBody>
      </p:sp>
      <p:sp>
        <p:nvSpPr>
          <p:cNvPr id="3" name="Segnaposto tes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p>
          <a:p>
            <a:pPr lvl="5" rtl="0"/>
            <a:r>
              <a:rPr lang="it-IT" noProof="0" dirty="0" smtClean="0"/>
              <a:t>Sesto</a:t>
            </a:r>
          </a:p>
          <a:p>
            <a:pPr lvl="6" rtl="0"/>
            <a:r>
              <a:rPr lang="it-IT" noProof="0" dirty="0" smtClean="0"/>
              <a:t>Settimo</a:t>
            </a:r>
          </a:p>
          <a:p>
            <a:pPr lvl="7" rtl="0"/>
            <a:r>
              <a:rPr lang="it-IT" noProof="0" dirty="0" smtClean="0"/>
              <a:t>Ottavo</a:t>
            </a:r>
          </a:p>
          <a:p>
            <a:pPr lvl="8" rtl="0"/>
            <a:r>
              <a:rPr lang="it-IT" noProof="0" dirty="0" smtClean="0"/>
              <a:t>Nono</a:t>
            </a:r>
            <a:endParaRPr lang="it-IT" noProof="0" dirty="0"/>
          </a:p>
        </p:txBody>
      </p:sp>
      <p:sp>
        <p:nvSpPr>
          <p:cNvPr id="4" name="Segnaposto dat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C9C23668-1348-4EA3-BAD3-5127121DA809}" type="datetime1">
              <a:rPr lang="it-IT" smtClean="0"/>
              <a:t>10/04/2022</a:t>
            </a:fld>
            <a:endParaRPr lang="it-IT" dirty="0"/>
          </a:p>
        </p:txBody>
      </p:sp>
      <p:sp>
        <p:nvSpPr>
          <p:cNvPr id="5" name="Segnaposto piè di pa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r>
              <a:rPr lang="en-US" noProof="0" smtClean="0"/>
              <a:t>MiMaCh System - Intermediate Competition - Intelligent Systems</a:t>
            </a:r>
            <a:endParaRPr lang="it-IT" noProof="0" dirty="0"/>
          </a:p>
        </p:txBody>
      </p:sp>
      <p:sp>
        <p:nvSpPr>
          <p:cNvPr id="6" name="Segnaposto numero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it-IT" noProof="0" smtClean="0"/>
              <a:pPr/>
              <a:t>‹N›</a:t>
            </a:fld>
            <a:endParaRPr lang="it-IT"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dingame.com/multiplayer/bot-programming/mean-max" TargetMode="External"/><Relationship Id="rId7" Type="http://schemas.openxmlformats.org/officeDocument/2006/relationships/hyperlink" Target="https://github.com/MartinaCanonPh/MiMaCh-System-Proj/tree/main/intermediate%20competi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CodinGame/MeanMax/blob/master/Referee.java" TargetMode="External"/><Relationship Id="rId5" Type="http://schemas.openxmlformats.org/officeDocument/2006/relationships/hyperlink" Target="https://www.codingame.com/profile/133e909cee5f2aea7e5aa1f48d5c5be39162184" TargetMode="External"/><Relationship Id="rId4" Type="http://schemas.openxmlformats.org/officeDocument/2006/relationships/hyperlink" Target="https://www.codingame.com/hom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rmAutofit/>
          </a:bodyPr>
          <a:lstStyle/>
          <a:p>
            <a:pPr rtl="0"/>
            <a:r>
              <a:rPr lang="it-IT" sz="4800" dirty="0" smtClean="0">
                <a:effectLst>
                  <a:outerShdw blurRad="38100" dist="38100" dir="2700000" algn="tl">
                    <a:srgbClr val="000000">
                      <a:alpha val="43137"/>
                    </a:srgbClr>
                  </a:outerShdw>
                </a:effectLst>
              </a:rPr>
              <a:t>Intermediate </a:t>
            </a:r>
            <a:r>
              <a:rPr lang="it-IT" sz="4800" dirty="0" err="1" smtClean="0">
                <a:effectLst>
                  <a:outerShdw blurRad="38100" dist="38100" dir="2700000" algn="tl">
                    <a:srgbClr val="000000">
                      <a:alpha val="43137"/>
                    </a:srgbClr>
                  </a:outerShdw>
                </a:effectLst>
              </a:rPr>
              <a:t>Competition</a:t>
            </a:r>
            <a:endParaRPr lang="it-IT" sz="4800" dirty="0">
              <a:effectLst>
                <a:outerShdw blurRad="38100" dist="38100" dir="2700000" algn="tl">
                  <a:srgbClr val="000000">
                    <a:alpha val="43137"/>
                  </a:srgbClr>
                </a:outerShdw>
              </a:effectLst>
            </a:endParaRPr>
          </a:p>
        </p:txBody>
      </p:sp>
      <p:sp>
        <p:nvSpPr>
          <p:cNvPr id="3" name="Sottotitolo 2"/>
          <p:cNvSpPr>
            <a:spLocks noGrp="1"/>
          </p:cNvSpPr>
          <p:nvPr>
            <p:ph type="subTitle" idx="1"/>
          </p:nvPr>
        </p:nvSpPr>
        <p:spPr/>
        <p:txBody>
          <a:bodyPr rtlCol="0">
            <a:normAutofit/>
          </a:bodyPr>
          <a:lstStyle/>
          <a:p>
            <a:pPr rtl="0"/>
            <a:r>
              <a:rPr lang="it-IT" sz="2000" dirty="0">
                <a:effectLst>
                  <a:outerShdw blurRad="38100" dist="38100" dir="2700000" algn="tl">
                    <a:srgbClr val="000000">
                      <a:alpha val="43137"/>
                    </a:srgbClr>
                  </a:outerShdw>
                </a:effectLst>
              </a:rPr>
              <a:t>b</a:t>
            </a:r>
            <a:r>
              <a:rPr lang="it-IT" sz="2000" dirty="0" smtClean="0">
                <a:effectLst>
                  <a:outerShdw blurRad="38100" dist="38100" dir="2700000" algn="tl">
                    <a:srgbClr val="000000">
                      <a:alpha val="43137"/>
                    </a:srgbClr>
                  </a:outerShdw>
                </a:effectLst>
              </a:rPr>
              <a:t>y </a:t>
            </a:r>
            <a:r>
              <a:rPr lang="it-IT" sz="2000" dirty="0" err="1" smtClean="0">
                <a:effectLst>
                  <a:outerShdw blurRad="38100" dist="38100" dir="2700000" algn="tl">
                    <a:srgbClr val="000000">
                      <a:alpha val="43137"/>
                    </a:srgbClr>
                  </a:outerShdw>
                </a:effectLst>
              </a:rPr>
              <a:t>MiMaCh</a:t>
            </a:r>
            <a:r>
              <a:rPr lang="it-IT" sz="2000" dirty="0" smtClean="0">
                <a:effectLst>
                  <a:outerShdw blurRad="38100" dist="38100" dir="2700000" algn="tl">
                    <a:srgbClr val="000000">
                      <a:alpha val="43137"/>
                    </a:srgbClr>
                  </a:outerShdw>
                </a:effectLst>
              </a:rPr>
              <a:t> System – </a:t>
            </a:r>
            <a:r>
              <a:rPr lang="it-IT" sz="2000" i="1" dirty="0" smtClean="0">
                <a:effectLst>
                  <a:outerShdw blurRad="38100" dist="38100" dir="2700000" algn="tl">
                    <a:srgbClr val="000000">
                      <a:alpha val="43137"/>
                    </a:srgbClr>
                  </a:outerShdw>
                </a:effectLst>
              </a:rPr>
              <a:t>Course of </a:t>
            </a:r>
            <a:r>
              <a:rPr lang="it-IT" sz="2000" i="1" dirty="0" err="1" smtClean="0">
                <a:effectLst>
                  <a:outerShdw blurRad="38100" dist="38100" dir="2700000" algn="tl">
                    <a:srgbClr val="000000">
                      <a:alpha val="43137"/>
                    </a:srgbClr>
                  </a:outerShdw>
                </a:effectLst>
              </a:rPr>
              <a:t>Intelligent</a:t>
            </a:r>
            <a:r>
              <a:rPr lang="it-IT" sz="2000" i="1" dirty="0" smtClean="0">
                <a:effectLst>
                  <a:outerShdw blurRad="38100" dist="38100" dir="2700000" algn="tl">
                    <a:srgbClr val="000000">
                      <a:alpha val="43137"/>
                    </a:srgbClr>
                  </a:outerShdw>
                </a:effectLst>
              </a:rPr>
              <a:t> Systems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a.a</a:t>
            </a:r>
            <a:r>
              <a:rPr lang="it-IT" sz="2000" dirty="0" smtClean="0">
                <a:effectLst>
                  <a:outerShdw blurRad="38100" dist="38100" dir="2700000" algn="tl">
                    <a:srgbClr val="000000">
                      <a:alpha val="43137"/>
                    </a:srgbClr>
                  </a:outerShdw>
                </a:effectLst>
              </a:rPr>
              <a:t>. 2021/2022</a:t>
            </a:r>
            <a:endParaRPr lang="it-IT"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afe590d36_0_8"/>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Wood3</a:t>
            </a:r>
            <a:endParaRPr dirty="0">
              <a:effectLst>
                <a:outerShdw blurRad="38100" dist="38100" dir="2700000" algn="tl">
                  <a:srgbClr val="000000">
                    <a:alpha val="43137"/>
                  </a:srgbClr>
                </a:outerShdw>
              </a:effectLst>
            </a:endParaRPr>
          </a:p>
        </p:txBody>
      </p:sp>
      <p:sp>
        <p:nvSpPr>
          <p:cNvPr id="200" name="Google Shape;200;g11afe590d36_0_8"/>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Reaper</a:t>
            </a:r>
            <a:endParaRPr dirty="0">
              <a:effectLst>
                <a:outerShdw blurRad="38100" dist="38100" dir="2700000" algn="tl">
                  <a:srgbClr val="000000">
                    <a:alpha val="43137"/>
                  </a:srgbClr>
                </a:outerShdw>
              </a:effectLst>
            </a:endParaRPr>
          </a:p>
        </p:txBody>
      </p:sp>
      <p:sp>
        <p:nvSpPr>
          <p:cNvPr id="201" name="Google Shape;201;g11afe590d36_0_8"/>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02" name="Google Shape;202;g11afe590d36_0_8"/>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10</a:t>
            </a:fld>
            <a:endParaRPr/>
          </a:p>
        </p:txBody>
      </p:sp>
      <p:pic>
        <p:nvPicPr>
          <p:cNvPr id="203" name="Google Shape;203;g11afe590d36_0_8"/>
          <p:cNvPicPr preferRelativeResize="0"/>
          <p:nvPr/>
        </p:nvPicPr>
        <p:blipFill>
          <a:blip r:embed="rId3">
            <a:alphaModFix/>
          </a:blip>
          <a:stretch>
            <a:fillRect/>
          </a:stretch>
        </p:blipFill>
        <p:spPr>
          <a:xfrm>
            <a:off x="3250550" y="2838417"/>
            <a:ext cx="5687700" cy="3338433"/>
          </a:xfrm>
          <a:prstGeom prst="rect">
            <a:avLst/>
          </a:prstGeom>
          <a:ln>
            <a:noFill/>
          </a:ln>
          <a:effectLst>
            <a:outerShdw blurRad="292100" dist="139700" dir="2700000" algn="tl" rotWithShape="0">
              <a:srgbClr val="333333">
                <a:alpha val="65000"/>
              </a:srgbClr>
            </a:outerShdw>
          </a:effectLst>
        </p:spPr>
      </p:pic>
      <p:pic>
        <p:nvPicPr>
          <p:cNvPr id="204" name="Google Shape;204;g11afe590d36_0_8"/>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394297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1afe590d36_0_1"/>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Wood2</a:t>
            </a:r>
            <a:endParaRPr dirty="0">
              <a:effectLst>
                <a:outerShdw blurRad="38100" dist="38100" dir="2700000" algn="tl">
                  <a:srgbClr val="000000">
                    <a:alpha val="43137"/>
                  </a:srgbClr>
                </a:outerShdw>
              </a:effectLst>
            </a:endParaRPr>
          </a:p>
        </p:txBody>
      </p:sp>
      <p:sp>
        <p:nvSpPr>
          <p:cNvPr id="210" name="Google Shape;210;g11afe590d36_0_1"/>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Destroyer</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Tanker</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endParaRPr dirty="0">
              <a:effectLst>
                <a:outerShdw blurRad="38100" dist="38100" dir="2700000" algn="tl">
                  <a:srgbClr val="000000">
                    <a:alpha val="43137"/>
                  </a:srgbClr>
                </a:outerShdw>
              </a:effectLst>
            </a:endParaRPr>
          </a:p>
        </p:txBody>
      </p:sp>
      <p:sp>
        <p:nvSpPr>
          <p:cNvPr id="211" name="Google Shape;211;g11afe590d36_0_1"/>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12" name="Google Shape;212;g11afe590d36_0_1"/>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11</a:t>
            </a:fld>
            <a:endParaRPr/>
          </a:p>
        </p:txBody>
      </p:sp>
      <p:pic>
        <p:nvPicPr>
          <p:cNvPr id="213" name="Google Shape;213;g11afe590d36_0_1"/>
          <p:cNvPicPr preferRelativeResize="0"/>
          <p:nvPr/>
        </p:nvPicPr>
        <p:blipFill>
          <a:blip r:embed="rId3">
            <a:alphaModFix/>
          </a:blip>
          <a:stretch>
            <a:fillRect/>
          </a:stretch>
        </p:blipFill>
        <p:spPr>
          <a:xfrm>
            <a:off x="2552750" y="3115853"/>
            <a:ext cx="7083299" cy="3240500"/>
          </a:xfrm>
          <a:prstGeom prst="rect">
            <a:avLst/>
          </a:prstGeom>
          <a:ln>
            <a:noFill/>
          </a:ln>
          <a:effectLst>
            <a:outerShdw blurRad="292100" dist="139700" dir="2700000" algn="tl" rotWithShape="0">
              <a:srgbClr val="333333">
                <a:alpha val="65000"/>
              </a:srgbClr>
            </a:outerShdw>
          </a:effectLst>
        </p:spPr>
      </p:pic>
      <p:pic>
        <p:nvPicPr>
          <p:cNvPr id="214" name="Google Shape;214;g11afe590d36_0_1"/>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1646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afe590d36_0_15"/>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Wood1</a:t>
            </a:r>
            <a:endParaRPr dirty="0">
              <a:effectLst>
                <a:outerShdw blurRad="38100" dist="38100" dir="2700000" algn="tl">
                  <a:srgbClr val="000000">
                    <a:alpha val="43137"/>
                  </a:srgbClr>
                </a:outerShdw>
              </a:effectLst>
            </a:endParaRPr>
          </a:p>
        </p:txBody>
      </p:sp>
      <p:sp>
        <p:nvSpPr>
          <p:cNvPr id="220" name="Google Shape;220;g11afe590d36_0_15"/>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Doof</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a </a:t>
            </a:r>
            <a:r>
              <a:rPr lang="it-IT" b="1" dirty="0" err="1">
                <a:effectLst>
                  <a:outerShdw blurRad="38100" dist="38100" dir="2700000" algn="tl">
                    <a:srgbClr val="000000">
                      <a:alpha val="43137"/>
                    </a:srgbClr>
                  </a:outerShdw>
                </a:effectLst>
              </a:rPr>
              <a:t>circular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motion</a:t>
            </a:r>
            <a:r>
              <a:rPr lang="it-IT" b="1"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using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trigonometry</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formulas</a:t>
            </a:r>
            <a:endParaRPr dirty="0">
              <a:effectLst>
                <a:outerShdw blurRad="38100" dist="38100" dir="2700000" algn="tl">
                  <a:srgbClr val="000000">
                    <a:alpha val="43137"/>
                  </a:srgbClr>
                </a:outerShdw>
              </a:effectLst>
            </a:endParaRPr>
          </a:p>
        </p:txBody>
      </p:sp>
      <p:sp>
        <p:nvSpPr>
          <p:cNvPr id="221" name="Google Shape;221;g11afe590d36_0_15"/>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22" name="Google Shape;222;g11afe590d36_0_15"/>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12</a:t>
            </a:fld>
            <a:endParaRPr/>
          </a:p>
        </p:txBody>
      </p:sp>
      <p:pic>
        <p:nvPicPr>
          <p:cNvPr id="223" name="Google Shape;223;g11afe590d36_0_15"/>
          <p:cNvPicPr preferRelativeResize="0"/>
          <p:nvPr/>
        </p:nvPicPr>
        <p:blipFill>
          <a:blip r:embed="rId3">
            <a:alphaModFix/>
          </a:blip>
          <a:stretch>
            <a:fillRect/>
          </a:stretch>
        </p:blipFill>
        <p:spPr>
          <a:xfrm>
            <a:off x="1832500" y="2996726"/>
            <a:ext cx="4897400" cy="3212625"/>
          </a:xfrm>
          <a:prstGeom prst="rect">
            <a:avLst/>
          </a:prstGeom>
          <a:ln>
            <a:noFill/>
          </a:ln>
          <a:effectLst>
            <a:outerShdw blurRad="292100" dist="139700" dir="2700000" algn="tl" rotWithShape="0">
              <a:srgbClr val="333333">
                <a:alpha val="65000"/>
              </a:srgbClr>
            </a:outerShdw>
          </a:effectLst>
        </p:spPr>
      </p:pic>
      <p:pic>
        <p:nvPicPr>
          <p:cNvPr id="224" name="Google Shape;224;g11afe590d36_0_15"/>
          <p:cNvPicPr preferRelativeResize="0"/>
          <p:nvPr/>
        </p:nvPicPr>
        <p:blipFill>
          <a:blip r:embed="rId4">
            <a:alphaModFix/>
          </a:blip>
          <a:stretch>
            <a:fillRect/>
          </a:stretch>
        </p:blipFill>
        <p:spPr>
          <a:xfrm>
            <a:off x="7035425" y="2964225"/>
            <a:ext cx="3223377" cy="3212625"/>
          </a:xfrm>
          <a:prstGeom prst="rect">
            <a:avLst/>
          </a:prstGeom>
          <a:ln>
            <a:noFill/>
          </a:ln>
          <a:effectLst>
            <a:outerShdw blurRad="292100" dist="139700" dir="2700000" algn="tl" rotWithShape="0">
              <a:srgbClr val="333333">
                <a:alpha val="65000"/>
              </a:srgbClr>
            </a:outerShdw>
          </a:effectLst>
        </p:spPr>
      </p:pic>
      <p:pic>
        <p:nvPicPr>
          <p:cNvPr id="225" name="Google Shape;225;g11afe590d36_0_15"/>
          <p:cNvPicPr preferRelativeResize="0"/>
          <p:nvPr/>
        </p:nvPicPr>
        <p:blipFill rotWithShape="1">
          <a:blip r:embed="rId5">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7642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1000"/>
                                        <p:tgtEl>
                                          <p:spTgt spid="224"/>
                                        </p:tgtEl>
                                      </p:cBhvr>
                                    </p:animEffect>
                                    <p:anim calcmode="lin" valueType="num">
                                      <p:cBhvr>
                                        <p:cTn id="12" dur="1000" fill="hold"/>
                                        <p:tgtEl>
                                          <p:spTgt spid="224"/>
                                        </p:tgtEl>
                                        <p:attrNameLst>
                                          <p:attrName>ppt_x</p:attrName>
                                        </p:attrNameLst>
                                      </p:cBhvr>
                                      <p:tavLst>
                                        <p:tav tm="0">
                                          <p:val>
                                            <p:strVal val="#ppt_x"/>
                                          </p:val>
                                        </p:tav>
                                        <p:tav tm="100000">
                                          <p:val>
                                            <p:strVal val="#ppt_x"/>
                                          </p:val>
                                        </p:tav>
                                      </p:tavLst>
                                    </p:anim>
                                    <p:anim calcmode="lin" valueType="num">
                                      <p:cBhvr>
                                        <p:cTn id="13"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a:t>
            </a:r>
            <a:endParaRPr dirty="0">
              <a:effectLst>
                <a:outerShdw blurRad="38100" dist="38100" dir="2700000" algn="tl">
                  <a:srgbClr val="000000">
                    <a:alpha val="43137"/>
                  </a:srgbClr>
                </a:outerShdw>
              </a:effectLst>
            </a:endParaRPr>
          </a:p>
        </p:txBody>
      </p:sp>
      <p:sp>
        <p:nvSpPr>
          <p:cNvPr id="231" name="Google Shape;231;p10"/>
          <p:cNvSpPr txBox="1">
            <a:spLocks noGrp="1"/>
          </p:cNvSpPr>
          <p:nvPr>
            <p:ph type="body" idx="1"/>
          </p:nvPr>
        </p:nvSpPr>
        <p:spPr>
          <a:xfrm>
            <a:off x="1280150" y="2147447"/>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a:effectLst>
                  <a:outerShdw blurRad="38100" dist="38100" dir="2700000" algn="tl">
                    <a:srgbClr val="000000">
                      <a:alpha val="43137"/>
                    </a:srgbClr>
                  </a:outerShdw>
                </a:effectLst>
              </a:rPr>
              <a:t>In </a:t>
            </a:r>
            <a:r>
              <a:rPr lang="it-IT" b="1" dirty="0" err="1">
                <a:effectLst>
                  <a:outerShdw blurRad="38100" dist="38100" dir="2700000" algn="tl">
                    <a:srgbClr val="000000">
                      <a:alpha val="43137"/>
                    </a:srgbClr>
                  </a:outerShdw>
                </a:effectLst>
              </a:rPr>
              <a:t>Bronze</a:t>
            </a:r>
            <a:r>
              <a:rPr lang="it-IT" b="1" dirty="0">
                <a:effectLst>
                  <a:outerShdw blurRad="38100" dist="38100" dir="2700000" algn="tl">
                    <a:srgbClr val="000000">
                      <a:alpha val="43137"/>
                    </a:srgbClr>
                  </a:outerShdw>
                </a:effectLst>
              </a:rPr>
              <a:t> League </a:t>
            </a:r>
            <a:r>
              <a:rPr lang="it-IT" dirty="0" err="1">
                <a:effectLst>
                  <a:outerShdw blurRad="38100" dist="38100" dir="2700000" algn="tl">
                    <a:srgbClr val="000000">
                      <a:alpha val="43137"/>
                    </a:srgbClr>
                  </a:outerShdw>
                </a:effectLst>
              </a:rPr>
              <a:t>two</a:t>
            </a:r>
            <a:r>
              <a:rPr lang="it-IT" dirty="0">
                <a:effectLst>
                  <a:outerShdw blurRad="38100" dist="38100" dir="2700000" algn="tl">
                    <a:srgbClr val="000000">
                      <a:alpha val="43137"/>
                    </a:srgbClr>
                  </a:outerShdw>
                </a:effectLst>
              </a:rPr>
              <a:t> new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 </a:t>
            </a:r>
            <a:r>
              <a:rPr lang="it-IT" dirty="0" smtClean="0">
                <a:effectLst>
                  <a:outerShdw blurRad="38100" dist="38100" dir="2700000" algn="tl">
                    <a:srgbClr val="000000">
                      <a:alpha val="43137"/>
                    </a:srgbClr>
                  </a:outerShdw>
                </a:effectLst>
              </a:rPr>
              <a:t>are </a:t>
            </a:r>
            <a:r>
              <a:rPr lang="it-IT" dirty="0" err="1" smtClean="0">
                <a:effectLst>
                  <a:outerShdw blurRad="38100" dist="38100" dir="2700000" algn="tl">
                    <a:srgbClr val="000000">
                      <a:alpha val="43137"/>
                    </a:srgbClr>
                  </a:outerShdw>
                </a:effectLst>
              </a:rPr>
              <a:t>added</a:t>
            </a:r>
            <a:r>
              <a:rPr lang="it-IT" dirty="0" smtClean="0">
                <a:effectLst>
                  <a:outerShdw blurRad="38100" dist="38100" dir="2700000" algn="tl">
                    <a:srgbClr val="000000">
                      <a:alpha val="43137"/>
                    </a:srgbClr>
                  </a:outerShdw>
                </a:effectLst>
              </a:rPr>
              <a:t>:</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Doof</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an </a:t>
            </a:r>
            <a:r>
              <a:rPr lang="it-IT" dirty="0" err="1">
                <a:effectLst>
                  <a:outerShdw blurRad="38100" dist="38100" dir="2700000" algn="tl">
                    <a:srgbClr val="000000">
                      <a:alpha val="43137"/>
                    </a:srgbClr>
                  </a:outerShdw>
                </a:effectLst>
              </a:rPr>
              <a:t>oil</a:t>
            </a:r>
            <a:r>
              <a:rPr lang="it-IT" dirty="0">
                <a:effectLst>
                  <a:outerShdw blurRad="38100" dist="38100" dir="2700000" algn="tl">
                    <a:srgbClr val="000000">
                      <a:alpha val="43137"/>
                    </a:srgbClr>
                  </a:outerShdw>
                </a:effectLst>
              </a:rPr>
              <a:t>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Reaper</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 tar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endParaRPr dirty="0">
              <a:effectLst>
                <a:outerShdw blurRad="38100" dist="38100" dir="2700000" algn="tl">
                  <a:srgbClr val="000000">
                    <a:alpha val="43137"/>
                  </a:srgbClr>
                </a:outerShdw>
              </a:effectLst>
            </a:endParaRPr>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p:txBody>
      </p:sp>
      <p:sp>
        <p:nvSpPr>
          <p:cNvPr id="232" name="Google Shape;232;p10"/>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33" name="Google Shape;233;p10"/>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13</a:t>
            </a:fld>
            <a:endParaRPr/>
          </a:p>
        </p:txBody>
      </p:sp>
      <p:pic>
        <p:nvPicPr>
          <p:cNvPr id="234" name="Google Shape;234;p10"/>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 name="Immagine 1"/>
          <p:cNvPicPr>
            <a:picLocks noChangeAspect="1"/>
          </p:cNvPicPr>
          <p:nvPr/>
        </p:nvPicPr>
        <p:blipFill>
          <a:blip r:embed="rId4"/>
          <a:stretch>
            <a:fillRect/>
          </a:stretch>
        </p:blipFill>
        <p:spPr>
          <a:xfrm>
            <a:off x="1192274" y="3899874"/>
            <a:ext cx="3068424" cy="2406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magine 2"/>
          <p:cNvPicPr>
            <a:picLocks noChangeAspect="1"/>
          </p:cNvPicPr>
          <p:nvPr/>
        </p:nvPicPr>
        <p:blipFill>
          <a:blip r:embed="rId5"/>
          <a:stretch>
            <a:fillRect/>
          </a:stretch>
        </p:blipFill>
        <p:spPr>
          <a:xfrm>
            <a:off x="7666990" y="3829778"/>
            <a:ext cx="3038899" cy="2476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9273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II</a:t>
            </a:r>
            <a:endParaRPr dirty="0">
              <a:effectLst>
                <a:outerShdw blurRad="38100" dist="38100" dir="2700000" algn="tl">
                  <a:srgbClr val="000000">
                    <a:alpha val="43137"/>
                  </a:srgbClr>
                </a:outerShdw>
              </a:effectLst>
            </a:endParaRPr>
          </a:p>
        </p:txBody>
      </p:sp>
      <p:sp>
        <p:nvSpPr>
          <p:cNvPr id="240" name="Google Shape;240;p11"/>
          <p:cNvSpPr txBox="1">
            <a:spLocks noGrp="1"/>
          </p:cNvSpPr>
          <p:nvPr>
            <p:ph type="body" idx="1"/>
          </p:nvPr>
        </p:nvSpPr>
        <p:spPr>
          <a:xfrm>
            <a:off x="621309" y="2099349"/>
            <a:ext cx="10467237"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err="1" smtClean="0">
                <a:effectLst>
                  <a:outerShdw blurRad="38100" dist="38100" dir="2700000" algn="tl">
                    <a:srgbClr val="000000">
                      <a:alpha val="43137"/>
                    </a:srgbClr>
                  </a:outerShdw>
                </a:effectLst>
              </a:rPr>
              <a:t>Now</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our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player </a:t>
            </a:r>
            <a:r>
              <a:rPr lang="it-IT" dirty="0" err="1" smtClean="0">
                <a:effectLst>
                  <a:outerShdw blurRad="38100" dist="38100" dir="2700000" algn="tl">
                    <a:srgbClr val="000000">
                      <a:alpha val="43137"/>
                    </a:srgbClr>
                  </a:outerShdw>
                </a:effectLst>
              </a:rPr>
              <a:t>does</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not just </a:t>
            </a:r>
            <a:r>
              <a:rPr lang="it-IT" dirty="0" smtClean="0">
                <a:effectLst>
                  <a:outerShdw blurRad="38100" dist="38100" dir="2700000" algn="tl">
                    <a:srgbClr val="000000">
                      <a:alpha val="43137"/>
                    </a:srgbClr>
                  </a:outerShdw>
                </a:effectLst>
              </a:rPr>
              <a:t>reach </a:t>
            </a: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nearest</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wreck</a:t>
            </a:r>
            <a:r>
              <a:rPr lang="it-IT" dirty="0">
                <a:effectLst>
                  <a:outerShdw blurRad="38100" dist="38100" dir="2700000" algn="tl">
                    <a:srgbClr val="000000">
                      <a:alpha val="43137"/>
                    </a:srgbClr>
                  </a:outerShdw>
                </a:effectLst>
              </a:rPr>
              <a:t>:</a:t>
            </a:r>
            <a:endParaRPr lang="it-IT" dirty="0" smtClean="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dirty="0" err="1">
                <a:effectLst>
                  <a:outerShdw blurRad="38100" dist="38100" dir="2700000" algn="tl">
                    <a:srgbClr val="000000">
                      <a:alpha val="43137"/>
                    </a:srgbClr>
                  </a:outerShdw>
                </a:effectLst>
              </a:rPr>
              <a:t>I</a:t>
            </a:r>
            <a:r>
              <a:rPr lang="it-IT" dirty="0" err="1" smtClean="0">
                <a:effectLst>
                  <a:outerShdw blurRad="38100" dist="38100" dir="2700000" algn="tl">
                    <a:srgbClr val="000000">
                      <a:alpha val="43137"/>
                    </a:srgbClr>
                  </a:outerShdw>
                </a:effectLst>
              </a:rPr>
              <a:t>t</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first </a:t>
            </a:r>
            <a:r>
              <a:rPr lang="it-IT" dirty="0" err="1">
                <a:effectLst>
                  <a:outerShdw blurRad="38100" dist="38100" dir="2700000" algn="tl">
                    <a:srgbClr val="000000">
                      <a:alpha val="43137"/>
                    </a:srgbClr>
                  </a:outerShdw>
                </a:effectLst>
              </a:rPr>
              <a:t>checks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if</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there</a:t>
            </a:r>
            <a:r>
              <a:rPr lang="it-IT" dirty="0">
                <a:effectLst>
                  <a:outerShdw blurRad="38100" dist="38100" dir="2700000" algn="tl">
                    <a:srgbClr val="000000">
                      <a:alpha val="43137"/>
                    </a:srgbClr>
                  </a:outerShdw>
                </a:effectLst>
              </a:rPr>
              <a:t> are more </a:t>
            </a:r>
            <a:r>
              <a:rPr lang="it-IT" b="1" dirty="0" err="1">
                <a:effectLst>
                  <a:outerShdw blurRad="38100" dist="38100" dir="2700000" algn="tl">
                    <a:srgbClr val="000000">
                      <a:alpha val="43137"/>
                    </a:srgbClr>
                  </a:outerShdw>
                </a:effectLst>
              </a:rPr>
              <a:t>overlapping</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giving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them</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priority</a:t>
            </a:r>
            <a:r>
              <a:rPr lang="it-IT" dirty="0" smtClean="0">
                <a:effectLst>
                  <a:outerShdw blurRad="38100" dist="38100" dir="2700000" algn="tl">
                    <a:srgbClr val="000000">
                      <a:alpha val="43137"/>
                    </a:srgbClr>
                  </a:outerShdw>
                </a:effectLst>
              </a:rPr>
              <a:t>;</a:t>
            </a:r>
          </a:p>
          <a:p>
            <a:pPr marL="939800" lvl="1" indent="-342900">
              <a:spcBef>
                <a:spcPts val="0"/>
              </a:spcBef>
              <a:buClr>
                <a:schemeClr val="dk1"/>
              </a:buClr>
              <a:buSzPts val="2200"/>
            </a:pPr>
            <a:r>
              <a:rPr lang="it-IT" dirty="0" err="1" smtClean="0">
                <a:effectLst>
                  <a:outerShdw blurRad="38100" dist="38100" dir="2700000" algn="tl">
                    <a:srgbClr val="000000">
                      <a:alpha val="43137"/>
                    </a:srgbClr>
                  </a:outerShdw>
                </a:effectLst>
              </a:rPr>
              <a:t>otherwise</a:t>
            </a:r>
            <a:r>
              <a:rPr lang="it-IT" dirty="0" smtClean="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looks</a:t>
            </a:r>
            <a:r>
              <a:rPr lang="it-IT" dirty="0">
                <a:effectLst>
                  <a:outerShdw blurRad="38100" dist="38100" dir="2700000" algn="tl">
                    <a:srgbClr val="000000">
                      <a:alpha val="43137"/>
                    </a:srgbClr>
                  </a:outerShdw>
                </a:effectLst>
              </a:rPr>
              <a:t> for the </a:t>
            </a:r>
            <a:r>
              <a:rPr lang="it-IT" b="1" dirty="0" err="1">
                <a:effectLst>
                  <a:outerShdw blurRad="38100" dist="38100" dir="2700000" algn="tl">
                    <a:srgbClr val="000000">
                      <a:alpha val="43137"/>
                    </a:srgbClr>
                  </a:outerShdw>
                </a:effectLst>
              </a:rPr>
              <a:t>closest</a:t>
            </a:r>
            <a:r>
              <a:rPr lang="it-IT" dirty="0">
                <a:effectLst>
                  <a:outerShdw blurRad="38100" dist="38100" dir="2700000" algn="tl">
                    <a:srgbClr val="000000">
                      <a:alpha val="43137"/>
                    </a:srgbClr>
                  </a:outerShdw>
                </a:effectLst>
              </a:rPr>
              <a:t> and </a:t>
            </a:r>
            <a:r>
              <a:rPr lang="it-IT" b="1" dirty="0" err="1">
                <a:effectLst>
                  <a:outerShdw blurRad="38100" dist="38100" dir="2700000" algn="tl">
                    <a:srgbClr val="000000">
                      <a:alpha val="43137"/>
                    </a:srgbClr>
                  </a:outerShdw>
                </a:effectLst>
              </a:rPr>
              <a:t>freest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is the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with as </a:t>
            </a:r>
            <a:r>
              <a:rPr lang="it-IT" dirty="0" err="1">
                <a:effectLst>
                  <a:outerShdw blurRad="38100" dist="38100" dir="2700000" algn="tl">
                    <a:srgbClr val="000000">
                      <a:alpha val="43137"/>
                    </a:srgbClr>
                  </a:outerShdw>
                </a:effectLst>
              </a:rPr>
              <a:t>few</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entities</a:t>
            </a:r>
            <a:r>
              <a:rPr lang="it-IT" dirty="0">
                <a:effectLst>
                  <a:outerShdw blurRad="38100" dist="38100" dir="2700000" algn="tl">
                    <a:srgbClr val="000000">
                      <a:alpha val="43137"/>
                    </a:srgbClr>
                  </a:outerShdw>
                </a:effectLst>
              </a:rPr>
              <a:t> as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nearby</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82600" indent="-342900">
              <a:spcBef>
                <a:spcPts val="0"/>
              </a:spcBef>
              <a:buClr>
                <a:schemeClr val="dk1"/>
              </a:buClr>
              <a:buSzPts val="2200"/>
            </a:pPr>
            <a:r>
              <a:rPr lang="it-IT" dirty="0" err="1">
                <a:effectLst>
                  <a:outerShdw blurRad="38100" dist="38100" dir="2700000" algn="tl">
                    <a:srgbClr val="000000">
                      <a:alpha val="43137"/>
                    </a:srgbClr>
                  </a:outerShdw>
                </a:effectLst>
              </a:rPr>
              <a:t>Otherwise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will</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simply</a:t>
            </a:r>
            <a:r>
              <a:rPr lang="it-IT" dirty="0" smtClean="0">
                <a:effectLst>
                  <a:outerShdw blurRad="38100" dist="38100" dir="2700000" algn="tl">
                    <a:srgbClr val="000000">
                      <a:alpha val="43137"/>
                    </a:srgbClr>
                  </a:outerShdw>
                </a:effectLst>
              </a:rPr>
              <a:t> go</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to the </a:t>
            </a:r>
            <a:r>
              <a:rPr lang="it-IT" b="1" dirty="0" err="1" smtClean="0">
                <a:effectLst>
                  <a:outerShdw blurRad="38100" dist="38100" dir="2700000" algn="tl">
                    <a:srgbClr val="000000">
                      <a:alpha val="43137"/>
                    </a:srgbClr>
                  </a:outerShdw>
                </a:effectLst>
              </a:rPr>
              <a:t>nearest</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p:txBody>
      </p:sp>
      <p:sp>
        <p:nvSpPr>
          <p:cNvPr id="241" name="Google Shape;241;p11"/>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42" name="Google Shape;242;p11"/>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14</a:t>
            </a:fld>
            <a:endParaRPr/>
          </a:p>
        </p:txBody>
      </p:sp>
      <p:pic>
        <p:nvPicPr>
          <p:cNvPr id="243" name="Google Shape;243;p11"/>
          <p:cNvPicPr preferRelativeResize="0"/>
          <p:nvPr/>
        </p:nvPicPr>
        <p:blipFill>
          <a:blip r:embed="rId3">
            <a:alphaModFix/>
          </a:blip>
          <a:stretch>
            <a:fillRect/>
          </a:stretch>
        </p:blipFill>
        <p:spPr>
          <a:xfrm>
            <a:off x="5164752" y="3311625"/>
            <a:ext cx="6036448" cy="3044725"/>
          </a:xfrm>
          <a:prstGeom prst="rect">
            <a:avLst/>
          </a:prstGeom>
          <a:ln>
            <a:noFill/>
          </a:ln>
          <a:effectLst>
            <a:outerShdw blurRad="292100" dist="139700" dir="2700000" algn="tl" rotWithShape="0">
              <a:srgbClr val="333333">
                <a:alpha val="65000"/>
              </a:srgbClr>
            </a:outerShdw>
          </a:effectLst>
        </p:spPr>
      </p:pic>
      <p:pic>
        <p:nvPicPr>
          <p:cNvPr id="244" name="Google Shape;244;p11"/>
          <p:cNvPicPr preferRelativeResize="0"/>
          <p:nvPr/>
        </p:nvPicPr>
        <p:blipFill rotWithShape="1">
          <a:blip r:embed="rId4">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2448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1afe590d36_0_22"/>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a:t>Bronze League Code - III</a:t>
            </a:r>
            <a:endParaRPr/>
          </a:p>
        </p:txBody>
      </p:sp>
      <p:sp>
        <p:nvSpPr>
          <p:cNvPr id="250" name="Google Shape;250;g11afe590d36_0_22"/>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Destroyer</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tries</a:t>
            </a:r>
            <a:r>
              <a:rPr lang="it-IT" sz="2000" dirty="0">
                <a:effectLst>
                  <a:outerShdw blurRad="38100" dist="38100" dir="2700000" algn="tl">
                    <a:srgbClr val="000000">
                      <a:alpha val="43137"/>
                    </a:srgbClr>
                  </a:outerShdw>
                </a:effectLst>
              </a:rPr>
              <a:t> to reach the </a:t>
            </a:r>
            <a:r>
              <a:rPr lang="it-IT" sz="2000" b="1" dirty="0" err="1">
                <a:effectLst>
                  <a:outerShdw blurRad="38100" dist="38100" dir="2700000" algn="tl">
                    <a:srgbClr val="000000">
                      <a:alpha val="43137"/>
                    </a:srgbClr>
                  </a:outerShdw>
                </a:effectLst>
              </a:rPr>
              <a:t>nearest</a:t>
            </a:r>
            <a:r>
              <a:rPr lang="it-IT" sz="2000" b="1"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Tanker</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to eliminate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err="1" smtClean="0">
                <a:effectLst>
                  <a:outerShdw blurRad="38100" dist="38100" dir="2700000" algn="tl">
                    <a:srgbClr val="000000">
                      <a:alpha val="43137"/>
                    </a:srgbClr>
                  </a:outerShdw>
                </a:effectLst>
              </a:rPr>
              <a:t>Also</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when</a:t>
            </a:r>
            <a:r>
              <a:rPr lang="it-IT" sz="2000" dirty="0" smtClean="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r</a:t>
            </a:r>
            <a:r>
              <a:rPr lang="it-IT" sz="2000" dirty="0" err="1" smtClean="0">
                <a:effectLst>
                  <a:outerShdw blurRad="38100" dist="38100" dir="2700000" algn="tl">
                    <a:srgbClr val="000000">
                      <a:alpha val="43137"/>
                    </a:srgbClr>
                  </a:outerShdw>
                </a:effectLst>
              </a:rPr>
              <a:t>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then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skill</a:t>
            </a:r>
            <a:r>
              <a:rPr lang="it-IT" sz="2000" dirty="0" smtClean="0">
                <a:effectLst>
                  <a:outerShdw blurRad="38100" dist="38100" dir="2700000" algn="tl">
                    <a:srgbClr val="000000">
                      <a:alpha val="43137"/>
                    </a:srgbClr>
                  </a:outerShdw>
                </a:effectLst>
              </a:rPr>
              <a:t> (</a:t>
            </a:r>
            <a:r>
              <a:rPr lang="it-IT" sz="2000" b="1" dirty="0" smtClean="0">
                <a:effectLst>
                  <a:outerShdw blurRad="38100" dist="38100" dir="2700000" algn="tl">
                    <a:srgbClr val="000000">
                      <a:alpha val="43137"/>
                    </a:srgbClr>
                  </a:outerShdw>
                </a:effectLst>
              </a:rPr>
              <a:t>Nitro </a:t>
            </a:r>
            <a:r>
              <a:rPr lang="it-IT" sz="2000" b="1" dirty="0" err="1">
                <a:effectLst>
                  <a:outerShdw blurRad="38100" dist="38100" dir="2700000" algn="tl">
                    <a:srgbClr val="000000">
                      <a:alpha val="43137"/>
                    </a:srgbClr>
                  </a:outerShdw>
                </a:effectLst>
              </a:rPr>
              <a:t>G</a:t>
            </a:r>
            <a:r>
              <a:rPr lang="it-IT" sz="2000" b="1" dirty="0" err="1" smtClean="0">
                <a:effectLst>
                  <a:outerShdw blurRad="38100" dist="38100" dir="2700000" algn="tl">
                    <a:srgbClr val="000000">
                      <a:alpha val="43137"/>
                    </a:srgbClr>
                  </a:outerShdw>
                </a:effectLst>
              </a:rPr>
              <a:t>renade</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push</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vehicles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away</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smtClean="0">
                <a:effectLst>
                  <a:outerShdw blurRad="38100" dist="38100" dir="2700000" algn="tl">
                    <a:srgbClr val="000000">
                      <a:alpha val="43137"/>
                    </a:srgbClr>
                  </a:outerShdw>
                </a:effectLst>
              </a:rPr>
              <a:t>In case </a:t>
            </a:r>
            <a:r>
              <a:rPr lang="it-IT" sz="2000" dirty="0" err="1" smtClean="0">
                <a:effectLst>
                  <a:outerShdw blurRad="38100" dist="38100" dir="2700000" algn="tl">
                    <a:srgbClr val="000000">
                      <a:alpha val="43137"/>
                    </a:srgbClr>
                  </a:outerShdw>
                </a:effectLst>
              </a:rPr>
              <a:t>there</a:t>
            </a:r>
            <a:r>
              <a:rPr lang="it-IT" sz="2000" dirty="0" smtClean="0">
                <a:effectLst>
                  <a:outerShdw blurRad="38100" dist="38100" dir="2700000" algn="tl">
                    <a:srgbClr val="000000">
                      <a:alpha val="43137"/>
                    </a:srgbClr>
                  </a:outerShdw>
                </a:effectLst>
              </a:rPr>
              <a:t> are no </a:t>
            </a:r>
            <a:r>
              <a:rPr lang="it-IT" sz="2000" dirty="0" err="1" smtClean="0">
                <a:effectLst>
                  <a:outerShdw blurRad="38100" dist="38100" dir="2700000" algn="tl">
                    <a:srgbClr val="000000">
                      <a:alpha val="43137"/>
                    </a:srgbClr>
                  </a:outerShdw>
                </a:effectLst>
              </a:rPr>
              <a:t>Tankers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simply</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goes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near</a:t>
            </a:r>
            <a:r>
              <a:rPr lang="it-IT" sz="2000" dirty="0">
                <a:effectLst>
                  <a:outerShdw blurRad="38100" dist="38100" dir="2700000" algn="tl">
                    <a:srgbClr val="000000">
                      <a:alpha val="43137"/>
                    </a:srgbClr>
                  </a:outerShdw>
                </a:effectLst>
              </a:rPr>
              <a:t> the </a:t>
            </a:r>
            <a:r>
              <a:rPr lang="it-IT" sz="2000" dirty="0" err="1" smtClean="0">
                <a:effectLst>
                  <a:outerShdw blurRad="38100" dist="38100" dir="2700000" algn="tl">
                    <a:srgbClr val="000000">
                      <a:alpha val="43137"/>
                    </a:srgbClr>
                  </a:outerShdw>
                </a:effectLst>
              </a:rPr>
              <a:t>closest</a:t>
            </a:r>
            <a:r>
              <a:rPr lang="it-IT" sz="2000" dirty="0" smtClean="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enemy</a:t>
            </a:r>
            <a:r>
              <a:rPr lang="it-IT" sz="2000" b="1" dirty="0" smtClean="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D</a:t>
            </a:r>
            <a:r>
              <a:rPr lang="it-IT" sz="2000" b="1" dirty="0" err="1" smtClean="0">
                <a:effectLst>
                  <a:outerShdw blurRad="38100" dist="38100" dir="2700000" algn="tl">
                    <a:srgbClr val="000000">
                      <a:alpha val="43137"/>
                    </a:srgbClr>
                  </a:outerShdw>
                </a:effectLst>
              </a:rPr>
              <a:t>oof</a:t>
            </a:r>
            <a:r>
              <a:rPr lang="it-IT" sz="2000" dirty="0" smtClean="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51" name="Google Shape;251;g11afe590d36_0_22"/>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52" name="Google Shape;252;g11afe590d36_0_22"/>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15</a:t>
            </a:fld>
            <a:endParaRPr/>
          </a:p>
        </p:txBody>
      </p:sp>
      <p:pic>
        <p:nvPicPr>
          <p:cNvPr id="253" name="Google Shape;253;g11afe590d36_0_22"/>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54" name="Google Shape;254;g11afe590d36_0_22"/>
          <p:cNvPicPr preferRelativeResize="0"/>
          <p:nvPr/>
        </p:nvPicPr>
        <p:blipFill>
          <a:blip r:embed="rId4">
            <a:alphaModFix/>
          </a:blip>
          <a:stretch>
            <a:fillRect/>
          </a:stretch>
        </p:blipFill>
        <p:spPr>
          <a:xfrm>
            <a:off x="2794069" y="3750197"/>
            <a:ext cx="6600682" cy="2426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10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1afe590d36_2_4"/>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a:t>Bronze League Code - IV</a:t>
            </a:r>
            <a:endParaRPr/>
          </a:p>
        </p:txBody>
      </p:sp>
      <p:sp>
        <p:nvSpPr>
          <p:cNvPr id="261" name="Google Shape;261;g11afe590d36_2_4"/>
          <p:cNvSpPr txBox="1">
            <a:spLocks noGrp="1"/>
          </p:cNvSpPr>
          <p:nvPr>
            <p:ph type="body" idx="1"/>
          </p:nvPr>
        </p:nvSpPr>
        <p:spPr>
          <a:xfrm>
            <a:off x="1280160" y="1804380"/>
            <a:ext cx="9628500" cy="3986100"/>
          </a:xfrm>
          <a:prstGeom prst="rect">
            <a:avLst/>
          </a:prstGeom>
        </p:spPr>
        <p:txBody>
          <a:bodyPr spcFirstLastPara="1" wrap="square" lIns="91425" tIns="45700" rIns="91425" bIns="45700" anchor="t" anchorCtr="0">
            <a:normAutofit/>
          </a:bodyPr>
          <a:lstStyle/>
          <a:p>
            <a:r>
              <a:rPr lang="it-IT" sz="2000" dirty="0" smtClean="0">
                <a:effectLst>
                  <a:outerShdw blurRad="38100" dist="38100" dir="2700000" algn="tl">
                    <a:srgbClr val="000000">
                      <a:alpha val="43137"/>
                    </a:srgbClr>
                  </a:outerShdw>
                </a:effectLst>
              </a:rPr>
              <a:t>In the </a:t>
            </a:r>
            <a:r>
              <a:rPr lang="it-IT" sz="2000" dirty="0" err="1">
                <a:effectLst>
                  <a:outerShdw blurRad="38100" dist="38100" dir="2700000" algn="tl">
                    <a:srgbClr val="000000">
                      <a:alpha val="43137"/>
                    </a:srgbClr>
                  </a:outerShdw>
                </a:effectLst>
              </a:rPr>
              <a:t>previous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league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doof</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was</a:t>
            </a:r>
            <a:r>
              <a:rPr lang="it-IT" sz="2000" dirty="0">
                <a:effectLst>
                  <a:outerShdw blurRad="38100" dist="38100" dir="2700000" algn="tl">
                    <a:srgbClr val="000000">
                      <a:alpha val="43137"/>
                    </a:srgbClr>
                  </a:outerShdw>
                </a:effectLst>
              </a:rPr>
              <a:t> just </a:t>
            </a:r>
            <a:r>
              <a:rPr lang="it-IT" sz="2000" dirty="0" err="1">
                <a:effectLst>
                  <a:outerShdw blurRad="38100" dist="38100" dir="2700000" algn="tl">
                    <a:srgbClr val="000000">
                      <a:alpha val="43137"/>
                    </a:srgbClr>
                  </a:outerShdw>
                </a:effectLst>
              </a:rPr>
              <a:t>trying</a:t>
            </a:r>
            <a:r>
              <a:rPr lang="it-IT" sz="2000" dirty="0">
                <a:effectLst>
                  <a:outerShdw blurRad="38100" dist="38100" dir="2700000" algn="tl">
                    <a:srgbClr val="000000">
                      <a:alpha val="43137"/>
                    </a:srgbClr>
                  </a:outerShdw>
                </a:effectLst>
              </a:rPr>
              <a:t> to move as </a:t>
            </a:r>
            <a:r>
              <a:rPr lang="it-IT" sz="2000" dirty="0" err="1">
                <a:effectLst>
                  <a:outerShdw blurRad="38100" dist="38100" dir="2700000" algn="tl">
                    <a:srgbClr val="000000">
                      <a:alpha val="43137"/>
                    </a:srgbClr>
                  </a:outerShdw>
                </a:effectLst>
              </a:rPr>
              <a:t>much</a:t>
            </a:r>
            <a:r>
              <a:rPr lang="it-IT" sz="2000" dirty="0">
                <a:effectLst>
                  <a:outerShdw blurRad="38100" dist="38100" dir="2700000" algn="tl">
                    <a:srgbClr val="000000">
                      <a:alpha val="43137"/>
                    </a:srgbClr>
                  </a:outerShdw>
                </a:effectLst>
              </a:rPr>
              <a:t> as </a:t>
            </a:r>
            <a:r>
              <a:rPr lang="it-IT" sz="2000" dirty="0" err="1">
                <a:effectLst>
                  <a:outerShdw blurRad="38100" dist="38100" dir="2700000" algn="tl">
                    <a:srgbClr val="000000">
                      <a:alpha val="43137"/>
                    </a:srgbClr>
                  </a:outerShdw>
                </a:effectLst>
              </a:rPr>
              <a:t>possible</a:t>
            </a:r>
            <a:r>
              <a:rPr lang="it-IT" sz="2000" dirty="0">
                <a:effectLst>
                  <a:outerShdw blurRad="38100" dist="38100" dir="2700000" algn="tl">
                    <a:srgbClr val="000000">
                      <a:alpha val="43137"/>
                    </a:srgbClr>
                  </a:outerShdw>
                </a:effectLst>
              </a:rPr>
              <a:t> in a </a:t>
            </a:r>
            <a:r>
              <a:rPr lang="it-IT" sz="2000" dirty="0" err="1">
                <a:effectLst>
                  <a:outerShdw blurRad="38100" dist="38100" dir="2700000" algn="tl">
                    <a:srgbClr val="000000">
                      <a:alpha val="43137"/>
                    </a:srgbClr>
                  </a:outerShdw>
                </a:effectLst>
              </a:rPr>
              <a:t>circular</a:t>
            </a:r>
            <a:r>
              <a:rPr lang="it-IT" sz="2000" dirty="0">
                <a:effectLst>
                  <a:outerShdw blurRad="38100" dist="38100" dir="2700000" algn="tl">
                    <a:srgbClr val="000000">
                      <a:alpha val="43137"/>
                    </a:srgbClr>
                  </a:outerShdw>
                </a:effectLst>
              </a:rPr>
              <a:t> way to accumulate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Now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skill</a:t>
            </a:r>
            <a:r>
              <a:rPr lang="it-IT" sz="2000" dirty="0">
                <a:effectLst>
                  <a:outerShdw blurRad="38100" dist="38100" dir="2700000" algn="tl">
                    <a:srgbClr val="000000">
                      <a:alpha val="43137"/>
                    </a:srgbClr>
                  </a:outerShdw>
                </a:effectLst>
              </a:rPr>
              <a:t> (the </a:t>
            </a:r>
            <a:r>
              <a:rPr lang="it-IT" sz="2000" b="1" dirty="0" err="1" smtClean="0">
                <a:effectLst>
                  <a:outerShdw blurRad="38100" dist="38100" dir="2700000" algn="tl">
                    <a:srgbClr val="000000">
                      <a:alpha val="43137"/>
                    </a:srgbClr>
                  </a:outerShdw>
                </a:effectLst>
              </a:rPr>
              <a:t>Oil</a:t>
            </a:r>
            <a:r>
              <a:rPr lang="it-IT" sz="2000" b="1" dirty="0" smtClean="0">
                <a:effectLst>
                  <a:outerShdw blurRad="38100" dist="38100" dir="2700000" algn="tl">
                    <a:srgbClr val="000000">
                      <a:alpha val="43137"/>
                    </a:srgbClr>
                  </a:outerShdw>
                </a:effectLst>
              </a:rPr>
              <a:t> Pool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if</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the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greater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than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a:effectLst>
                  <a:outerShdw blurRad="38100" dist="38100" dir="2700000" algn="tl">
                    <a:srgbClr val="000000">
                      <a:alpha val="43137"/>
                    </a:srgbClr>
                  </a:outerShdw>
                </a:effectLst>
              </a:rPr>
              <a:t>and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player (</a:t>
            </a:r>
            <a:r>
              <a:rPr lang="it-IT" sz="2000" b="1"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is far </a:t>
            </a:r>
            <a:r>
              <a:rPr lang="it-IT" sz="2000" dirty="0" err="1" smtClean="0">
                <a:effectLst>
                  <a:outerShdw blurRad="38100" dist="38100" dir="2700000" algn="tl">
                    <a:srgbClr val="000000">
                      <a:alpha val="43137"/>
                    </a:srgbClr>
                  </a:outerShdw>
                </a:effectLst>
              </a:rPr>
              <a:t>enough</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Otherwise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will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chase</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opposing</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annoy</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him</a:t>
            </a:r>
            <a:r>
              <a:rPr lang="it-IT" sz="2000" dirty="0">
                <a:effectLst>
                  <a:outerShdw blurRad="38100" dist="38100" dir="2700000" algn="tl">
                    <a:srgbClr val="000000">
                      <a:alpha val="43137"/>
                    </a:srgbClr>
                  </a:outerShdw>
                </a:effectLst>
              </a:rPr>
              <a:t> so </a:t>
            </a:r>
            <a:r>
              <a:rPr lang="it-IT" sz="2000" dirty="0" err="1">
                <a:effectLst>
                  <a:outerShdw blurRad="38100" dist="38100" dir="2700000" algn="tl">
                    <a:srgbClr val="000000">
                      <a:alpha val="43137"/>
                    </a:srgbClr>
                  </a:outerShdw>
                </a:effectLst>
              </a:rPr>
              <a:t>that</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has</a:t>
            </a:r>
            <a:r>
              <a:rPr lang="it-IT" sz="2000" dirty="0">
                <a:effectLst>
                  <a:outerShdw blurRad="38100" dist="38100" dir="2700000" algn="tl">
                    <a:srgbClr val="000000">
                      <a:alpha val="43137"/>
                    </a:srgbClr>
                  </a:outerShdw>
                </a:effectLst>
              </a:rPr>
              <a:t> difficulty </a:t>
            </a:r>
            <a:r>
              <a:rPr lang="it-IT" sz="2000" dirty="0" err="1">
                <a:effectLst>
                  <a:outerShdw blurRad="38100" dist="38100" dir="2700000" algn="tl">
                    <a:srgbClr val="000000">
                      <a:alpha val="43137"/>
                    </a:srgbClr>
                  </a:outerShdw>
                </a:effectLst>
              </a:rPr>
              <a:t>reaching</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wrecks</a:t>
            </a:r>
            <a:r>
              <a:rPr lang="it-IT" sz="2000" dirty="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62" name="Google Shape;262;g11afe590d36_2_4"/>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pic>
        <p:nvPicPr>
          <p:cNvPr id="263" name="Google Shape;263;g11afe590d36_2_4"/>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64" name="Google Shape;264;g11afe590d36_2_4"/>
          <p:cNvPicPr preferRelativeResize="0"/>
          <p:nvPr/>
        </p:nvPicPr>
        <p:blipFill>
          <a:blip r:embed="rId4">
            <a:alphaModFix/>
          </a:blip>
          <a:stretch>
            <a:fillRect/>
          </a:stretch>
        </p:blipFill>
        <p:spPr>
          <a:xfrm>
            <a:off x="3115860" y="4386805"/>
            <a:ext cx="5957100" cy="1969545"/>
          </a:xfrm>
          <a:prstGeom prst="rect">
            <a:avLst/>
          </a:prstGeom>
          <a:ln>
            <a:noFill/>
          </a:ln>
          <a:effectLst>
            <a:outerShdw blurRad="292100" dist="139700" dir="2700000" algn="tl" rotWithShape="0">
              <a:srgbClr val="333333">
                <a:alpha val="65000"/>
              </a:srgbClr>
            </a:outerShdw>
          </a:effectLst>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spTree>
    <p:extLst>
      <p:ext uri="{BB962C8B-B14F-4D97-AF65-F5344CB8AC3E}">
        <p14:creationId xmlns:p14="http://schemas.microsoft.com/office/powerpoint/2010/main" val="1280393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afe590d36_0_43"/>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Reached</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Result</a:t>
            </a:r>
            <a:endParaRPr dirty="0">
              <a:effectLst>
                <a:outerShdw blurRad="38100" dist="38100" dir="2700000" algn="tl">
                  <a:srgbClr val="000000">
                    <a:alpha val="43137"/>
                  </a:srgbClr>
                </a:outerShdw>
              </a:effectLst>
            </a:endParaRPr>
          </a:p>
        </p:txBody>
      </p:sp>
      <p:sp>
        <p:nvSpPr>
          <p:cNvPr id="271" name="Google Shape;271;g11afe590d36_0_43"/>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pic>
        <p:nvPicPr>
          <p:cNvPr id="272" name="Google Shape;272;g11afe590d36_0_43"/>
          <p:cNvPicPr preferRelativeResize="0"/>
          <p:nvPr/>
        </p:nvPicPr>
        <p:blipFill>
          <a:blip r:embed="rId3">
            <a:alphaModFix/>
          </a:blip>
          <a:stretch>
            <a:fillRect/>
          </a:stretch>
        </p:blipFill>
        <p:spPr>
          <a:xfrm>
            <a:off x="2990025" y="3854525"/>
            <a:ext cx="6211926" cy="2501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3" name="Google Shape;273;g11afe590d36_0_43"/>
          <p:cNvPicPr preferRelativeResize="0"/>
          <p:nvPr/>
        </p:nvPicPr>
        <p:blipFill>
          <a:blip r:embed="rId4">
            <a:alphaModFix/>
          </a:blip>
          <a:stretch>
            <a:fillRect/>
          </a:stretch>
        </p:blipFill>
        <p:spPr>
          <a:xfrm>
            <a:off x="1808175" y="2273889"/>
            <a:ext cx="3046250" cy="1135100"/>
          </a:xfrm>
          <a:prstGeom prst="rect">
            <a:avLst/>
          </a:prstGeom>
          <a:ln>
            <a:noFill/>
          </a:ln>
          <a:effectLst>
            <a:outerShdw blurRad="292100" dist="139700" dir="2700000" algn="tl" rotWithShape="0">
              <a:srgbClr val="333333">
                <a:alpha val="65000"/>
              </a:srgbClr>
            </a:outerShdw>
          </a:effectLst>
        </p:spPr>
      </p:pic>
      <p:pic>
        <p:nvPicPr>
          <p:cNvPr id="274" name="Google Shape;274;g11afe590d36_0_43"/>
          <p:cNvPicPr preferRelativeResize="0"/>
          <p:nvPr/>
        </p:nvPicPr>
        <p:blipFill>
          <a:blip r:embed="rId5">
            <a:alphaModFix/>
          </a:blip>
          <a:stretch>
            <a:fillRect/>
          </a:stretch>
        </p:blipFill>
        <p:spPr>
          <a:xfrm>
            <a:off x="7349923" y="2025569"/>
            <a:ext cx="3359379" cy="1623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spTree>
    <p:extLst>
      <p:ext uri="{BB962C8B-B14F-4D97-AF65-F5344CB8AC3E}">
        <p14:creationId xmlns:p14="http://schemas.microsoft.com/office/powerpoint/2010/main" val="3101237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afe590d36_0_50"/>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Improvements</a:t>
            </a:r>
            <a:endParaRPr dirty="0">
              <a:effectLst>
                <a:outerShdw blurRad="38100" dist="38100" dir="2700000" algn="tl">
                  <a:srgbClr val="000000">
                    <a:alpha val="43137"/>
                  </a:srgbClr>
                </a:outerShdw>
              </a:effectLst>
            </a:endParaRPr>
          </a:p>
        </p:txBody>
      </p:sp>
      <p:sp>
        <p:nvSpPr>
          <p:cNvPr id="281" name="Google Shape;281;g11afe590d36_0_50"/>
          <p:cNvSpPr txBox="1">
            <a:spLocks noGrp="1"/>
          </p:cNvSpPr>
          <p:nvPr>
            <p:ph type="body" idx="1"/>
          </p:nvPr>
        </p:nvSpPr>
        <p:spPr>
          <a:xfrm>
            <a:off x="1280160"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None/>
            </a:pPr>
            <a:r>
              <a:rPr lang="it-IT" dirty="0" err="1">
                <a:effectLst>
                  <a:outerShdw blurRad="38100" dist="38100" dir="2700000" algn="tl">
                    <a:srgbClr val="000000">
                      <a:alpha val="43137"/>
                    </a:srgbClr>
                  </a:outerShdw>
                </a:effectLst>
              </a:rPr>
              <a:t>Strengths</a:t>
            </a:r>
            <a:endParaRPr dirty="0">
              <a:effectLst>
                <a:outerShdw blurRad="38100" dist="38100" dir="2700000" algn="tl">
                  <a:srgbClr val="000000">
                    <a:alpha val="43137"/>
                  </a:srgbClr>
                </a:outerShdw>
              </a:effectLst>
            </a:endParaRPr>
          </a:p>
        </p:txBody>
      </p:sp>
      <p:sp>
        <p:nvSpPr>
          <p:cNvPr id="282" name="Google Shape;282;g11afe590d36_0_50"/>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
        <p:nvSpPr>
          <p:cNvPr id="283" name="Google Shape;283;g11afe590d36_0_50"/>
          <p:cNvSpPr txBox="1">
            <a:spLocks noGrp="1"/>
          </p:cNvSpPr>
          <p:nvPr>
            <p:ph type="body" idx="2"/>
          </p:nvPr>
        </p:nvSpPr>
        <p:spPr>
          <a:xfrm>
            <a:off x="1280160" y="2743194"/>
            <a:ext cx="4489800" cy="3433800"/>
          </a:xfrm>
          <a:prstGeom prst="rect">
            <a:avLst/>
          </a:prstGeom>
        </p:spPr>
        <p:txBody>
          <a:bodyPr spcFirstLastPara="1" wrap="square" lIns="91425" tIns="45700" rIns="91425" bIns="45700" anchor="t" anchorCtr="0">
            <a:normAutofit/>
          </a:bodyPr>
          <a:lstStyle/>
          <a:p>
            <a:pPr>
              <a:buFont typeface="Wingdings" panose="05000000000000000000" pitchFamily="2" charset="2"/>
              <a:buChar char="§"/>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r>
              <a:rPr lang="it-IT" dirty="0">
                <a:effectLst>
                  <a:outerShdw blurRad="38100" dist="38100" dir="2700000" algn="tl">
                    <a:srgbClr val="000000">
                      <a:alpha val="43137"/>
                    </a:srgbClr>
                  </a:outerShdw>
                </a:effectLst>
              </a:rPr>
              <a:t> and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Doof</a:t>
            </a:r>
            <a:r>
              <a:rPr lang="it-IT" dirty="0">
                <a:effectLst>
                  <a:outerShdw blurRad="38100" dist="38100" dir="2700000" algn="tl">
                    <a:srgbClr val="000000">
                      <a:alpha val="43137"/>
                    </a:srgbClr>
                  </a:outerShdw>
                </a:effectLst>
              </a:rPr>
              <a:t> do not </a:t>
            </a:r>
            <a:r>
              <a:rPr lang="it-IT" dirty="0" err="1">
                <a:effectLst>
                  <a:outerShdw blurRad="38100" dist="38100" dir="2700000" algn="tl">
                    <a:srgbClr val="000000">
                      <a:alpha val="43137"/>
                    </a:srgbClr>
                  </a:outerShdw>
                </a:effectLst>
              </a:rPr>
              <a:t>constitute</a:t>
            </a:r>
            <a:r>
              <a:rPr lang="it-IT" dirty="0">
                <a:effectLst>
                  <a:outerShdw blurRad="38100" dist="38100" dir="2700000" algn="tl">
                    <a:srgbClr val="000000">
                      <a:alpha val="43137"/>
                    </a:srgbClr>
                  </a:outerShdw>
                </a:effectLst>
              </a:rPr>
              <a:t> a </a:t>
            </a:r>
            <a:r>
              <a:rPr lang="it-IT" dirty="0" err="1">
                <a:effectLst>
                  <a:outerShdw blurRad="38100" dist="38100" dir="2700000" algn="tl">
                    <a:srgbClr val="000000">
                      <a:alpha val="43137"/>
                    </a:srgbClr>
                  </a:outerShdw>
                </a:effectLst>
              </a:rPr>
              <a:t>barrier</a:t>
            </a:r>
            <a:r>
              <a:rPr lang="it-IT" dirty="0">
                <a:effectLst>
                  <a:outerShdw blurRad="38100" dist="38100" dir="2700000" algn="tl">
                    <a:srgbClr val="000000">
                      <a:alpha val="43137"/>
                    </a:srgbClr>
                  </a:outerShdw>
                </a:effectLst>
              </a:rPr>
              <a:t> to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a:spcBef>
                <a:spcPts val="0"/>
              </a:spcBef>
              <a:buFont typeface="Wingdings" panose="05000000000000000000" pitchFamily="2" charset="2"/>
              <a:buChar char="§"/>
            </a:pPr>
            <a:r>
              <a:rPr lang="it-IT" dirty="0" err="1">
                <a:effectLst>
                  <a:outerShdw blurRad="38100" dist="38100" dir="2700000" algn="tl">
                    <a:srgbClr val="000000">
                      <a:alpha val="43137"/>
                    </a:srgbClr>
                  </a:outerShdw>
                </a:effectLst>
              </a:rPr>
              <a:t>They</a:t>
            </a:r>
            <a:r>
              <a:rPr lang="it-IT" dirty="0">
                <a:effectLst>
                  <a:outerShdw blurRad="38100" dist="38100" dir="2700000" algn="tl">
                    <a:srgbClr val="000000">
                      <a:alpha val="43137"/>
                    </a:srgbClr>
                  </a:outerShdw>
                </a:effectLst>
              </a:rPr>
              <a:t> target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of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also</a:t>
            </a:r>
            <a:r>
              <a:rPr lang="it-IT" dirty="0">
                <a:effectLst>
                  <a:outerShdw blurRad="38100" dist="38100" dir="2700000" algn="tl">
                    <a:srgbClr val="000000">
                      <a:alpha val="43137"/>
                    </a:srgbClr>
                  </a:outerShdw>
                </a:effectLst>
              </a:rPr>
              <a:t> with </a:t>
            </a:r>
            <a:r>
              <a:rPr lang="it-IT" dirty="0" err="1">
                <a:effectLst>
                  <a:outerShdw blurRad="38100" dist="38100" dir="2700000" algn="tl">
                    <a:srgbClr val="000000">
                      <a:alpha val="43137"/>
                    </a:srgbClr>
                  </a:outerShdw>
                </a:effectLst>
              </a:rPr>
              <a:t>their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57200" lvl="0" indent="0" algn="l" rtl="0">
              <a:spcBef>
                <a:spcPts val="1500"/>
              </a:spcBef>
              <a:spcAft>
                <a:spcPts val="0"/>
              </a:spcAft>
              <a:buNone/>
            </a:pPr>
            <a:endParaRPr dirty="0"/>
          </a:p>
        </p:txBody>
      </p:sp>
      <p:sp>
        <p:nvSpPr>
          <p:cNvPr id="284" name="Google Shape;284;g11afe590d36_0_50"/>
          <p:cNvSpPr txBox="1">
            <a:spLocks noGrp="1"/>
          </p:cNvSpPr>
          <p:nvPr>
            <p:ph type="body" idx="3"/>
          </p:nvPr>
        </p:nvSpPr>
        <p:spPr>
          <a:xfrm>
            <a:off x="6419088"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Clr>
                <a:schemeClr val="dk2"/>
              </a:buClr>
              <a:buSzPts val="1100"/>
              <a:buFont typeface="Arial"/>
              <a:buNone/>
            </a:pPr>
            <a:r>
              <a:rPr lang="it-IT" dirty="0" err="1">
                <a:effectLst>
                  <a:outerShdw blurRad="38100" dist="38100" dir="2700000" algn="tl">
                    <a:srgbClr val="000000">
                      <a:alpha val="43137"/>
                    </a:srgbClr>
                  </a:outerShdw>
                </a:effectLst>
              </a:rPr>
              <a:t>Weaknesses</a:t>
            </a:r>
            <a:endParaRPr dirty="0">
              <a:effectLst>
                <a:outerShdw blurRad="38100" dist="38100" dir="2700000" algn="tl">
                  <a:srgbClr val="000000">
                    <a:alpha val="43137"/>
                  </a:srgbClr>
                </a:outerShdw>
              </a:effectLst>
            </a:endParaRPr>
          </a:p>
        </p:txBody>
      </p:sp>
      <p:sp>
        <p:nvSpPr>
          <p:cNvPr id="285" name="Google Shape;285;g11afe590d36_0_50"/>
          <p:cNvSpPr txBox="1">
            <a:spLocks noGrp="1"/>
          </p:cNvSpPr>
          <p:nvPr>
            <p:ph type="body" idx="4"/>
          </p:nvPr>
        </p:nvSpPr>
        <p:spPr>
          <a:xfrm>
            <a:off x="6419088" y="2743194"/>
            <a:ext cx="4489800" cy="3433800"/>
          </a:xfrm>
          <a:prstGeom prst="rect">
            <a:avLst/>
          </a:prstGeom>
        </p:spPr>
        <p:txBody>
          <a:bodyPr spcFirstLastPara="1" wrap="square" lIns="91425" tIns="45700" rIns="91425" bIns="45700" anchor="t" anchorCtr="0">
            <a:normAutofit/>
          </a:bodyPr>
          <a:lstStyle/>
          <a:p>
            <a:pPr lvl="0" algn="l" rtl="0">
              <a:spcBef>
                <a:spcPts val="1500"/>
              </a:spcBef>
              <a:spcAft>
                <a:spcPts val="0"/>
              </a:spcAft>
              <a:buSzPts val="1800"/>
              <a:buFont typeface="Wingdings" panose="05000000000000000000" pitchFamily="2" charset="2"/>
              <a:buChar char="§"/>
            </a:pPr>
            <a:r>
              <a:rPr lang="it-IT" dirty="0" err="1">
                <a:effectLst>
                  <a:outerShdw blurRad="38100" dist="38100" dir="2700000" algn="tl">
                    <a:srgbClr val="000000">
                      <a:alpha val="43137"/>
                    </a:srgbClr>
                  </a:outerShdw>
                </a:effectLst>
              </a:rPr>
              <a:t>Managing</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collision</a:t>
            </a:r>
            <a:r>
              <a:rPr lang="it-IT" dirty="0">
                <a:effectLst>
                  <a:outerShdw blurRad="38100" dist="38100" dir="2700000" algn="tl">
                    <a:srgbClr val="000000">
                      <a:alpha val="43137"/>
                    </a:srgbClr>
                  </a:outerShdw>
                </a:effectLst>
              </a:rPr>
              <a:t> of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lvl="0" algn="l" rtl="0">
              <a:spcBef>
                <a:spcPts val="0"/>
              </a:spcBef>
              <a:spcAft>
                <a:spcPts val="0"/>
              </a:spcAft>
              <a:buSzPts val="1800"/>
              <a:buFont typeface="Wingdings" panose="05000000000000000000" pitchFamily="2" charset="2"/>
              <a:buChar char="§"/>
            </a:pPr>
            <a:r>
              <a:rPr lang="it-IT" dirty="0">
                <a:effectLst>
                  <a:outerShdw blurRad="38100" dist="38100" dir="2700000" algn="tl">
                    <a:srgbClr val="000000">
                      <a:alpha val="43137"/>
                    </a:srgbClr>
                  </a:outerShdw>
                </a:effectLst>
              </a:rPr>
              <a:t>Target </a:t>
            </a:r>
            <a:r>
              <a:rPr lang="it-IT" dirty="0" err="1">
                <a:effectLst>
                  <a:outerShdw blurRad="38100" dist="38100" dir="2700000" algn="tl">
                    <a:srgbClr val="000000">
                      <a:alpha val="43137"/>
                    </a:srgbClr>
                  </a:outerShdw>
                </a:effectLst>
              </a:rPr>
              <a:t>both</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at</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same</a:t>
            </a:r>
            <a:r>
              <a:rPr lang="it-IT" dirty="0">
                <a:effectLst>
                  <a:outerShdw blurRad="38100" dist="38100" dir="2700000" algn="tl">
                    <a:srgbClr val="000000">
                      <a:alpha val="43137"/>
                    </a:srgbClr>
                  </a:outerShdw>
                </a:effectLst>
              </a:rPr>
              <a:t> time</a:t>
            </a:r>
            <a:endParaRPr dirty="0">
              <a:effectLst>
                <a:outerShdw blurRad="38100" dist="38100" dir="2700000" algn="tl">
                  <a:srgbClr val="000000">
                    <a:alpha val="43137"/>
                  </a:srgbClr>
                </a:outerShdw>
              </a:effectLst>
            </a:endParaRPr>
          </a:p>
        </p:txBody>
      </p:sp>
      <p:sp>
        <p:nvSpPr>
          <p:cNvPr id="2" name="Segnaposto piè di pagina 1"/>
          <p:cNvSpPr>
            <a:spLocks noGrp="1"/>
          </p:cNvSpPr>
          <p:nvPr>
            <p:ph type="ftr" idx="11"/>
          </p:nvPr>
        </p:nvSpPr>
        <p:spPr/>
        <p:txBody>
          <a:bodyPr/>
          <a:lstStyle/>
          <a:p>
            <a:r>
              <a:rPr lang="en-US" smtClean="0"/>
              <a:t>MiMaCh System - Intermediate Competition - Intelligent Systems</a:t>
            </a:r>
            <a:endParaRPr lang="en-US"/>
          </a:p>
        </p:txBody>
      </p:sp>
    </p:spTree>
    <p:extLst>
      <p:ext uri="{BB962C8B-B14F-4D97-AF65-F5344CB8AC3E}">
        <p14:creationId xmlns:p14="http://schemas.microsoft.com/office/powerpoint/2010/main" val="326750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Resources</a:t>
            </a:r>
            <a:endParaRPr lang="en-US" dirty="0">
              <a:effectLst>
                <a:outerShdw blurRad="38100" dist="38100" dir="2700000" algn="tl">
                  <a:srgbClr val="000000">
                    <a:alpha val="43137"/>
                  </a:srgbClr>
                </a:outerShdw>
              </a:effectLst>
            </a:endParaRPr>
          </a:p>
        </p:txBody>
      </p:sp>
      <p:sp>
        <p:nvSpPr>
          <p:cNvPr id="3" name="Segnaposto contenuto 2"/>
          <p:cNvSpPr>
            <a:spLocks noGrp="1"/>
          </p:cNvSpPr>
          <p:nvPr>
            <p:ph idx="1"/>
          </p:nvPr>
        </p:nvSpPr>
        <p:spPr/>
        <p:txBody>
          <a:bodyPr/>
          <a:lstStyle/>
          <a:p>
            <a:r>
              <a:rPr lang="en-US" dirty="0" smtClean="0">
                <a:effectLst>
                  <a:outerShdw blurRad="38100" dist="38100" dir="2700000" algn="tl">
                    <a:srgbClr val="000000">
                      <a:alpha val="43137"/>
                    </a:srgbClr>
                  </a:outerShdw>
                </a:effectLst>
                <a:hlinkClick r:id="rId3"/>
              </a:rPr>
              <a:t>Bot programming, Mean-max</a:t>
            </a:r>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hlinkClick r:id="rId4"/>
              </a:rPr>
              <a:t>Codingame.com</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5"/>
              </a:rPr>
              <a:t>MiMaCh</a:t>
            </a:r>
            <a:r>
              <a:rPr lang="en-US" dirty="0" smtClean="0">
                <a:effectLst>
                  <a:outerShdw blurRad="38100" dist="38100" dir="2700000" algn="tl">
                    <a:srgbClr val="000000">
                      <a:alpha val="43137"/>
                    </a:srgbClr>
                  </a:outerShdw>
                </a:effectLst>
                <a:hlinkClick r:id="rId5"/>
              </a:rPr>
              <a:t> System – Profile</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6"/>
              </a:rPr>
              <a:t>Github</a:t>
            </a:r>
            <a:r>
              <a:rPr lang="en-US" dirty="0" smtClean="0">
                <a:effectLst>
                  <a:outerShdw blurRad="38100" dist="38100" dir="2700000" algn="tl">
                    <a:srgbClr val="000000">
                      <a:alpha val="43137"/>
                    </a:srgbClr>
                  </a:outerShdw>
                </a:effectLst>
                <a:hlinkClick r:id="rId6"/>
              </a:rPr>
              <a:t> - Mean-Max - Referee.java</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7"/>
              </a:rPr>
              <a:t>Github</a:t>
            </a:r>
            <a:r>
              <a:rPr lang="en-US" dirty="0" smtClean="0">
                <a:effectLst>
                  <a:outerShdw blurRad="38100" dist="38100" dir="2700000" algn="tl">
                    <a:srgbClr val="000000">
                      <a:alpha val="43137"/>
                    </a:srgbClr>
                  </a:outerShdw>
                </a:effectLst>
                <a:hlinkClick r:id="rId7"/>
              </a:rPr>
              <a:t> - </a:t>
            </a:r>
            <a:r>
              <a:rPr lang="en-US" dirty="0" err="1" smtClean="0">
                <a:effectLst>
                  <a:outerShdw blurRad="38100" dist="38100" dir="2700000" algn="tl">
                    <a:srgbClr val="000000">
                      <a:alpha val="43137"/>
                    </a:srgbClr>
                  </a:outerShdw>
                </a:effectLst>
                <a:hlinkClick r:id="rId7"/>
              </a:rPr>
              <a:t>MiMaCh</a:t>
            </a:r>
            <a:r>
              <a:rPr lang="en-US" dirty="0" smtClean="0">
                <a:effectLst>
                  <a:outerShdw blurRad="38100" dist="38100" dir="2700000" algn="tl">
                    <a:srgbClr val="000000">
                      <a:alpha val="43137"/>
                    </a:srgbClr>
                  </a:outerShdw>
                </a:effectLst>
                <a:hlinkClick r:id="rId7"/>
              </a:rPr>
              <a:t> System </a:t>
            </a:r>
            <a:r>
              <a:rPr lang="en-US" dirty="0" err="1" smtClean="0">
                <a:effectLst>
                  <a:outerShdw blurRad="38100" dist="38100" dir="2700000" algn="tl">
                    <a:srgbClr val="000000">
                      <a:alpha val="43137"/>
                    </a:srgbClr>
                  </a:outerShdw>
                </a:effectLst>
                <a:hlinkClick r:id="rId7"/>
              </a:rPr>
              <a:t>Proj</a:t>
            </a:r>
            <a:r>
              <a:rPr lang="en-US" dirty="0" smtClean="0">
                <a:effectLst>
                  <a:outerShdw blurRad="38100" dist="38100" dir="2700000" algn="tl">
                    <a:srgbClr val="000000">
                      <a:alpha val="43137"/>
                    </a:srgbClr>
                  </a:outerShdw>
                </a:effectLst>
                <a:hlinkClick r:id="rId7"/>
              </a:rPr>
              <a:t> - Intermediate Competition</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19</a:t>
            </a:fld>
            <a:endParaRPr lang="it-IT" dirty="0"/>
          </a:p>
        </p:txBody>
      </p:sp>
    </p:spTree>
    <p:extLst>
      <p:ext uri="{BB962C8B-B14F-4D97-AF65-F5344CB8AC3E}">
        <p14:creationId xmlns:p14="http://schemas.microsoft.com/office/powerpoint/2010/main" val="27748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Contents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1015904573"/>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2</a:t>
            </a:fld>
            <a:endParaRPr lang="it-IT" dirty="0"/>
          </a:p>
        </p:txBody>
      </p:sp>
    </p:spTree>
    <p:extLst>
      <p:ext uri="{BB962C8B-B14F-4D97-AF65-F5344CB8AC3E}">
        <p14:creationId xmlns:p14="http://schemas.microsoft.com/office/powerpoint/2010/main" val="470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graphicEl>
                                              <a:dgm id="{7DF0CFF7-FA5C-4BB7-BF5F-A632F55B0A8F}"/>
                                            </p:graphicEl>
                                          </p:spTgt>
                                        </p:tgtEl>
                                        <p:attrNameLst>
                                          <p:attrName>style.visibility</p:attrName>
                                        </p:attrNameLst>
                                      </p:cBhvr>
                                      <p:to>
                                        <p:strVal val="visible"/>
                                      </p:to>
                                    </p:set>
                                    <p:animEffect transition="in" filter="fade">
                                      <p:cBhvr>
                                        <p:cTn id="7" dur="1000"/>
                                        <p:tgtEl>
                                          <p:spTgt spid="8">
                                            <p:graphicEl>
                                              <a:dgm id="{7DF0CFF7-FA5C-4BB7-BF5F-A632F55B0A8F}"/>
                                            </p:graphicEl>
                                          </p:spTgt>
                                        </p:tgtEl>
                                      </p:cBhvr>
                                    </p:animEffect>
                                    <p:anim calcmode="lin" valueType="num">
                                      <p:cBhvr>
                                        <p:cTn id="8" dur="1000" fill="hold"/>
                                        <p:tgtEl>
                                          <p:spTgt spid="8">
                                            <p:graphicEl>
                                              <a:dgm id="{7DF0CFF7-FA5C-4BB7-BF5F-A632F55B0A8F}"/>
                                            </p:graphicEl>
                                          </p:spTgt>
                                        </p:tgtEl>
                                        <p:attrNameLst>
                                          <p:attrName>ppt_x</p:attrName>
                                        </p:attrNameLst>
                                      </p:cBhvr>
                                      <p:tavLst>
                                        <p:tav tm="0">
                                          <p:val>
                                            <p:strVal val="#ppt_x"/>
                                          </p:val>
                                        </p:tav>
                                        <p:tav tm="100000">
                                          <p:val>
                                            <p:strVal val="#ppt_x"/>
                                          </p:val>
                                        </p:tav>
                                      </p:tavLst>
                                    </p:anim>
                                    <p:anim calcmode="lin" valueType="num">
                                      <p:cBhvr>
                                        <p:cTn id="9" dur="1000" fill="hold"/>
                                        <p:tgtEl>
                                          <p:spTgt spid="8">
                                            <p:graphicEl>
                                              <a:dgm id="{7DF0CFF7-FA5C-4BB7-BF5F-A632F55B0A8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graphicEl>
                                              <a:dgm id="{46F84F70-9597-4174-8D77-759535906429}"/>
                                            </p:graphicEl>
                                          </p:spTgt>
                                        </p:tgtEl>
                                        <p:attrNameLst>
                                          <p:attrName>style.visibility</p:attrName>
                                        </p:attrNameLst>
                                      </p:cBhvr>
                                      <p:to>
                                        <p:strVal val="visible"/>
                                      </p:to>
                                    </p:set>
                                    <p:animEffect transition="in" filter="fade">
                                      <p:cBhvr>
                                        <p:cTn id="12" dur="1000"/>
                                        <p:tgtEl>
                                          <p:spTgt spid="8">
                                            <p:graphicEl>
                                              <a:dgm id="{46F84F70-9597-4174-8D77-759535906429}"/>
                                            </p:graphicEl>
                                          </p:spTgt>
                                        </p:tgtEl>
                                      </p:cBhvr>
                                    </p:animEffect>
                                    <p:anim calcmode="lin" valueType="num">
                                      <p:cBhvr>
                                        <p:cTn id="13" dur="1000" fill="hold"/>
                                        <p:tgtEl>
                                          <p:spTgt spid="8">
                                            <p:graphicEl>
                                              <a:dgm id="{46F84F70-9597-4174-8D77-759535906429}"/>
                                            </p:graphicEl>
                                          </p:spTgt>
                                        </p:tgtEl>
                                        <p:attrNameLst>
                                          <p:attrName>ppt_x</p:attrName>
                                        </p:attrNameLst>
                                      </p:cBhvr>
                                      <p:tavLst>
                                        <p:tav tm="0">
                                          <p:val>
                                            <p:strVal val="#ppt_x"/>
                                          </p:val>
                                        </p:tav>
                                        <p:tav tm="100000">
                                          <p:val>
                                            <p:strVal val="#ppt_x"/>
                                          </p:val>
                                        </p:tav>
                                      </p:tavLst>
                                    </p:anim>
                                    <p:anim calcmode="lin" valueType="num">
                                      <p:cBhvr>
                                        <p:cTn id="14" dur="1000" fill="hold"/>
                                        <p:tgtEl>
                                          <p:spTgt spid="8">
                                            <p:graphicEl>
                                              <a:dgm id="{46F84F70-9597-4174-8D77-759535906429}"/>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graphicEl>
                                              <a:dgm id="{E7993905-FC27-426F-A1EE-32FF8A5488BF}"/>
                                            </p:graphicEl>
                                          </p:spTgt>
                                        </p:tgtEl>
                                        <p:attrNameLst>
                                          <p:attrName>style.visibility</p:attrName>
                                        </p:attrNameLst>
                                      </p:cBhvr>
                                      <p:to>
                                        <p:strVal val="visible"/>
                                      </p:to>
                                    </p:set>
                                    <p:animEffect transition="in" filter="fade">
                                      <p:cBhvr>
                                        <p:cTn id="19" dur="1000"/>
                                        <p:tgtEl>
                                          <p:spTgt spid="8">
                                            <p:graphicEl>
                                              <a:dgm id="{E7993905-FC27-426F-A1EE-32FF8A5488BF}"/>
                                            </p:graphicEl>
                                          </p:spTgt>
                                        </p:tgtEl>
                                      </p:cBhvr>
                                    </p:animEffect>
                                    <p:anim calcmode="lin" valueType="num">
                                      <p:cBhvr>
                                        <p:cTn id="20" dur="1000" fill="hold"/>
                                        <p:tgtEl>
                                          <p:spTgt spid="8">
                                            <p:graphicEl>
                                              <a:dgm id="{E7993905-FC27-426F-A1EE-32FF8A5488BF}"/>
                                            </p:graphicEl>
                                          </p:spTgt>
                                        </p:tgtEl>
                                        <p:attrNameLst>
                                          <p:attrName>ppt_x</p:attrName>
                                        </p:attrNameLst>
                                      </p:cBhvr>
                                      <p:tavLst>
                                        <p:tav tm="0">
                                          <p:val>
                                            <p:strVal val="#ppt_x"/>
                                          </p:val>
                                        </p:tav>
                                        <p:tav tm="100000">
                                          <p:val>
                                            <p:strVal val="#ppt_x"/>
                                          </p:val>
                                        </p:tav>
                                      </p:tavLst>
                                    </p:anim>
                                    <p:anim calcmode="lin" valueType="num">
                                      <p:cBhvr>
                                        <p:cTn id="21" dur="1000" fill="hold"/>
                                        <p:tgtEl>
                                          <p:spTgt spid="8">
                                            <p:graphicEl>
                                              <a:dgm id="{E7993905-FC27-426F-A1EE-32FF8A5488BF}"/>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graphicEl>
                                              <a:dgm id="{1CB0FC32-5534-43A4-8D7F-DF091A9313DE}"/>
                                            </p:graphicEl>
                                          </p:spTgt>
                                        </p:tgtEl>
                                        <p:attrNameLst>
                                          <p:attrName>style.visibility</p:attrName>
                                        </p:attrNameLst>
                                      </p:cBhvr>
                                      <p:to>
                                        <p:strVal val="visible"/>
                                      </p:to>
                                    </p:set>
                                    <p:animEffect transition="in" filter="fade">
                                      <p:cBhvr>
                                        <p:cTn id="24" dur="1000"/>
                                        <p:tgtEl>
                                          <p:spTgt spid="8">
                                            <p:graphicEl>
                                              <a:dgm id="{1CB0FC32-5534-43A4-8D7F-DF091A9313DE}"/>
                                            </p:graphicEl>
                                          </p:spTgt>
                                        </p:tgtEl>
                                      </p:cBhvr>
                                    </p:animEffect>
                                    <p:anim calcmode="lin" valueType="num">
                                      <p:cBhvr>
                                        <p:cTn id="25" dur="1000" fill="hold"/>
                                        <p:tgtEl>
                                          <p:spTgt spid="8">
                                            <p:graphicEl>
                                              <a:dgm id="{1CB0FC32-5534-43A4-8D7F-DF091A9313DE}"/>
                                            </p:graphicEl>
                                          </p:spTgt>
                                        </p:tgtEl>
                                        <p:attrNameLst>
                                          <p:attrName>ppt_x</p:attrName>
                                        </p:attrNameLst>
                                      </p:cBhvr>
                                      <p:tavLst>
                                        <p:tav tm="0">
                                          <p:val>
                                            <p:strVal val="#ppt_x"/>
                                          </p:val>
                                        </p:tav>
                                        <p:tav tm="100000">
                                          <p:val>
                                            <p:strVal val="#ppt_x"/>
                                          </p:val>
                                        </p:tav>
                                      </p:tavLst>
                                    </p:anim>
                                    <p:anim calcmode="lin" valueType="num">
                                      <p:cBhvr>
                                        <p:cTn id="26" dur="1000" fill="hold"/>
                                        <p:tgtEl>
                                          <p:spTgt spid="8">
                                            <p:graphicEl>
                                              <a:dgm id="{1CB0FC32-5534-43A4-8D7F-DF091A9313D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graphicEl>
                                              <a:dgm id="{EE839CB6-E987-4418-A8D0-33020E08273B}"/>
                                            </p:graphicEl>
                                          </p:spTgt>
                                        </p:tgtEl>
                                        <p:attrNameLst>
                                          <p:attrName>style.visibility</p:attrName>
                                        </p:attrNameLst>
                                      </p:cBhvr>
                                      <p:to>
                                        <p:strVal val="visible"/>
                                      </p:to>
                                    </p:set>
                                    <p:animEffect transition="in" filter="fade">
                                      <p:cBhvr>
                                        <p:cTn id="31" dur="1000"/>
                                        <p:tgtEl>
                                          <p:spTgt spid="8">
                                            <p:graphicEl>
                                              <a:dgm id="{EE839CB6-E987-4418-A8D0-33020E08273B}"/>
                                            </p:graphicEl>
                                          </p:spTgt>
                                        </p:tgtEl>
                                      </p:cBhvr>
                                    </p:animEffect>
                                    <p:anim calcmode="lin" valueType="num">
                                      <p:cBhvr>
                                        <p:cTn id="32" dur="1000" fill="hold"/>
                                        <p:tgtEl>
                                          <p:spTgt spid="8">
                                            <p:graphicEl>
                                              <a:dgm id="{EE839CB6-E987-4418-A8D0-33020E08273B}"/>
                                            </p:graphicEl>
                                          </p:spTgt>
                                        </p:tgtEl>
                                        <p:attrNameLst>
                                          <p:attrName>ppt_x</p:attrName>
                                        </p:attrNameLst>
                                      </p:cBhvr>
                                      <p:tavLst>
                                        <p:tav tm="0">
                                          <p:val>
                                            <p:strVal val="#ppt_x"/>
                                          </p:val>
                                        </p:tav>
                                        <p:tav tm="100000">
                                          <p:val>
                                            <p:strVal val="#ppt_x"/>
                                          </p:val>
                                        </p:tav>
                                      </p:tavLst>
                                    </p:anim>
                                    <p:anim calcmode="lin" valueType="num">
                                      <p:cBhvr>
                                        <p:cTn id="33" dur="1000" fill="hold"/>
                                        <p:tgtEl>
                                          <p:spTgt spid="8">
                                            <p:graphicEl>
                                              <a:dgm id="{EE839CB6-E987-4418-A8D0-33020E08273B}"/>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graphicEl>
                                              <a:dgm id="{601F0FAA-D803-4994-BCBB-11C80DCD676E}"/>
                                            </p:graphicEl>
                                          </p:spTgt>
                                        </p:tgtEl>
                                        <p:attrNameLst>
                                          <p:attrName>style.visibility</p:attrName>
                                        </p:attrNameLst>
                                      </p:cBhvr>
                                      <p:to>
                                        <p:strVal val="visible"/>
                                      </p:to>
                                    </p:set>
                                    <p:animEffect transition="in" filter="fade">
                                      <p:cBhvr>
                                        <p:cTn id="36" dur="1000"/>
                                        <p:tgtEl>
                                          <p:spTgt spid="8">
                                            <p:graphicEl>
                                              <a:dgm id="{601F0FAA-D803-4994-BCBB-11C80DCD676E}"/>
                                            </p:graphicEl>
                                          </p:spTgt>
                                        </p:tgtEl>
                                      </p:cBhvr>
                                    </p:animEffect>
                                    <p:anim calcmode="lin" valueType="num">
                                      <p:cBhvr>
                                        <p:cTn id="37" dur="1000" fill="hold"/>
                                        <p:tgtEl>
                                          <p:spTgt spid="8">
                                            <p:graphicEl>
                                              <a:dgm id="{601F0FAA-D803-4994-BCBB-11C80DCD676E}"/>
                                            </p:graphicEl>
                                          </p:spTgt>
                                        </p:tgtEl>
                                        <p:attrNameLst>
                                          <p:attrName>ppt_x</p:attrName>
                                        </p:attrNameLst>
                                      </p:cBhvr>
                                      <p:tavLst>
                                        <p:tav tm="0">
                                          <p:val>
                                            <p:strVal val="#ppt_x"/>
                                          </p:val>
                                        </p:tav>
                                        <p:tav tm="100000">
                                          <p:val>
                                            <p:strVal val="#ppt_x"/>
                                          </p:val>
                                        </p:tav>
                                      </p:tavLst>
                                    </p:anim>
                                    <p:anim calcmode="lin" valueType="num">
                                      <p:cBhvr>
                                        <p:cTn id="38" dur="1000" fill="hold"/>
                                        <p:tgtEl>
                                          <p:spTgt spid="8">
                                            <p:graphicEl>
                                              <a:dgm id="{601F0FAA-D803-4994-BCBB-11C80DCD676E}"/>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graphicEl>
                                              <a:dgm id="{02597248-A0D7-4DB0-968D-D8F681AB9F8A}"/>
                                            </p:graphicEl>
                                          </p:spTgt>
                                        </p:tgtEl>
                                        <p:attrNameLst>
                                          <p:attrName>style.visibility</p:attrName>
                                        </p:attrNameLst>
                                      </p:cBhvr>
                                      <p:to>
                                        <p:strVal val="visible"/>
                                      </p:to>
                                    </p:set>
                                    <p:animEffect transition="in" filter="fade">
                                      <p:cBhvr>
                                        <p:cTn id="43" dur="1000"/>
                                        <p:tgtEl>
                                          <p:spTgt spid="8">
                                            <p:graphicEl>
                                              <a:dgm id="{02597248-A0D7-4DB0-968D-D8F681AB9F8A}"/>
                                            </p:graphicEl>
                                          </p:spTgt>
                                        </p:tgtEl>
                                      </p:cBhvr>
                                    </p:animEffect>
                                    <p:anim calcmode="lin" valueType="num">
                                      <p:cBhvr>
                                        <p:cTn id="44" dur="1000" fill="hold"/>
                                        <p:tgtEl>
                                          <p:spTgt spid="8">
                                            <p:graphicEl>
                                              <a:dgm id="{02597248-A0D7-4DB0-968D-D8F681AB9F8A}"/>
                                            </p:graphicEl>
                                          </p:spTgt>
                                        </p:tgtEl>
                                        <p:attrNameLst>
                                          <p:attrName>ppt_x</p:attrName>
                                        </p:attrNameLst>
                                      </p:cBhvr>
                                      <p:tavLst>
                                        <p:tav tm="0">
                                          <p:val>
                                            <p:strVal val="#ppt_x"/>
                                          </p:val>
                                        </p:tav>
                                        <p:tav tm="100000">
                                          <p:val>
                                            <p:strVal val="#ppt_x"/>
                                          </p:val>
                                        </p:tav>
                                      </p:tavLst>
                                    </p:anim>
                                    <p:anim calcmode="lin" valueType="num">
                                      <p:cBhvr>
                                        <p:cTn id="45" dur="1000" fill="hold"/>
                                        <p:tgtEl>
                                          <p:spTgt spid="8">
                                            <p:graphicEl>
                                              <a:dgm id="{02597248-A0D7-4DB0-968D-D8F681AB9F8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graphicEl>
                                              <a:dgm id="{E636D6A4-0E84-4D06-A464-81AE1497D613}"/>
                                            </p:graphicEl>
                                          </p:spTgt>
                                        </p:tgtEl>
                                        <p:attrNameLst>
                                          <p:attrName>style.visibility</p:attrName>
                                        </p:attrNameLst>
                                      </p:cBhvr>
                                      <p:to>
                                        <p:strVal val="visible"/>
                                      </p:to>
                                    </p:set>
                                    <p:animEffect transition="in" filter="fade">
                                      <p:cBhvr>
                                        <p:cTn id="48" dur="1000"/>
                                        <p:tgtEl>
                                          <p:spTgt spid="8">
                                            <p:graphicEl>
                                              <a:dgm id="{E636D6A4-0E84-4D06-A464-81AE1497D613}"/>
                                            </p:graphicEl>
                                          </p:spTgt>
                                        </p:tgtEl>
                                      </p:cBhvr>
                                    </p:animEffect>
                                    <p:anim calcmode="lin" valueType="num">
                                      <p:cBhvr>
                                        <p:cTn id="49" dur="1000" fill="hold"/>
                                        <p:tgtEl>
                                          <p:spTgt spid="8">
                                            <p:graphicEl>
                                              <a:dgm id="{E636D6A4-0E84-4D06-A464-81AE1497D613}"/>
                                            </p:graphicEl>
                                          </p:spTgt>
                                        </p:tgtEl>
                                        <p:attrNameLst>
                                          <p:attrName>ppt_x</p:attrName>
                                        </p:attrNameLst>
                                      </p:cBhvr>
                                      <p:tavLst>
                                        <p:tav tm="0">
                                          <p:val>
                                            <p:strVal val="#ppt_x"/>
                                          </p:val>
                                        </p:tav>
                                        <p:tav tm="100000">
                                          <p:val>
                                            <p:strVal val="#ppt_x"/>
                                          </p:val>
                                        </p:tav>
                                      </p:tavLst>
                                    </p:anim>
                                    <p:anim calcmode="lin" valueType="num">
                                      <p:cBhvr>
                                        <p:cTn id="50" dur="1000" fill="hold"/>
                                        <p:tgtEl>
                                          <p:spTgt spid="8">
                                            <p:graphicEl>
                                              <a:dgm id="{E636D6A4-0E84-4D06-A464-81AE1497D61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effectLst>
                  <a:outerShdw blurRad="38100" dist="38100" dir="2700000" algn="tl">
                    <a:srgbClr val="000000">
                      <a:alpha val="43137"/>
                    </a:srgbClr>
                  </a:outerShdw>
                </a:effectLst>
              </a:rPr>
              <a:t>Thanks </a:t>
            </a:r>
            <a:r>
              <a:rPr lang="en-US" dirty="0">
                <a:effectLst>
                  <a:outerShdw blurRad="38100" dist="38100" dir="2700000" algn="tl">
                    <a:srgbClr val="000000">
                      <a:alpha val="43137"/>
                    </a:srgbClr>
                  </a:outerShdw>
                </a:effectLst>
              </a:rPr>
              <a:t>for your attention</a:t>
            </a:r>
          </a:p>
        </p:txBody>
      </p:sp>
      <p:sp>
        <p:nvSpPr>
          <p:cNvPr id="3" name="Segnaposto testo 2"/>
          <p:cNvSpPr>
            <a:spLocks noGrp="1"/>
          </p:cNvSpPr>
          <p:nvPr>
            <p:ph type="body" idx="1"/>
          </p:nvPr>
        </p:nvSpPr>
        <p:spPr/>
        <p:txBody>
          <a:bodyPr>
            <a:normAutofit lnSpcReduction="10000"/>
          </a:bodyPr>
          <a:lstStyle/>
          <a:p>
            <a:r>
              <a:rPr lang="it-IT" dirty="0" err="1" smtClean="0">
                <a:effectLst>
                  <a:outerShdw blurRad="38100" dist="38100" dir="2700000" algn="tl">
                    <a:srgbClr val="000000">
                      <a:alpha val="43137"/>
                    </a:srgbClr>
                  </a:outerShdw>
                </a:effectLst>
              </a:rPr>
              <a:t>MiMaCh</a:t>
            </a:r>
            <a:r>
              <a:rPr lang="it-IT" dirty="0" smtClean="0">
                <a:effectLst>
                  <a:outerShdw blurRad="38100" dist="38100" dir="2700000" algn="tl">
                    <a:srgbClr val="000000">
                      <a:alpha val="43137"/>
                    </a:srgbClr>
                  </a:outerShdw>
                </a:effectLst>
              </a:rPr>
              <a:t> System</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Canonaco Martina [231874]</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Morello Michele [223953]</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Passarelli Chiara [223971</a:t>
            </a:r>
            <a:r>
              <a:rPr lang="it-IT" dirty="0" smtClean="0"/>
              <a:t>]</a:t>
            </a:r>
            <a:endParaRPr lang="en-US"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pPr rtl="0"/>
              <a:t>20</a:t>
            </a:fld>
            <a:endParaRPr lang="it-IT" dirty="0"/>
          </a:p>
        </p:txBody>
      </p:sp>
    </p:spTree>
    <p:extLst>
      <p:ext uri="{BB962C8B-B14F-4D97-AF65-F5344CB8AC3E}">
        <p14:creationId xmlns:p14="http://schemas.microsoft.com/office/powerpoint/2010/main" val="12945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Mean-Max Game</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Bot Programming</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1112" y="2190750"/>
            <a:ext cx="7086600" cy="3986213"/>
          </a:xfrm>
          <a:prstGeom prst="rect">
            <a:avLst/>
          </a:prstGeom>
          <a:ln>
            <a:noFill/>
          </a:ln>
          <a:effectLst>
            <a:outerShdw blurRad="292100" dist="139700" dir="2700000" algn="tl" rotWithShape="0">
              <a:srgbClr val="333333">
                <a:alpha val="65000"/>
              </a:srgbClr>
            </a:outerShdw>
            <a:reflection blurRad="6350" stA="60000" endPos="25000" dir="5400000" sy="-100000" algn="bl" rotWithShape="0"/>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3</a:t>
            </a:fld>
            <a:endParaRPr lang="it-IT" dirty="0"/>
          </a:p>
        </p:txBody>
      </p:sp>
    </p:spTree>
    <p:extLst>
      <p:ext uri="{BB962C8B-B14F-4D97-AF65-F5344CB8AC3E}">
        <p14:creationId xmlns:p14="http://schemas.microsoft.com/office/powerpoint/2010/main" val="113771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Environment</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5" y="2311136"/>
            <a:ext cx="6445581" cy="3562533"/>
          </a:xfrm>
          <a:prstGeom prst="rect">
            <a:avLst/>
          </a:prstGeom>
          <a:ln>
            <a:noFill/>
          </a:ln>
          <a:effectLst>
            <a:outerShdw blurRad="292100" dist="139700" dir="2700000" algn="tl" rotWithShape="0">
              <a:srgbClr val="333333">
                <a:alpha val="65000"/>
              </a:srgbClr>
            </a:outerShdw>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4</a:t>
            </a:fld>
            <a:endParaRPr lang="it-IT" dirty="0"/>
          </a:p>
        </p:txBody>
      </p:sp>
      <p:sp>
        <p:nvSpPr>
          <p:cNvPr id="7" name="CasellaDiTesto 6"/>
          <p:cNvSpPr txBox="1"/>
          <p:nvPr/>
        </p:nvSpPr>
        <p:spPr>
          <a:xfrm>
            <a:off x="7415561" y="2311136"/>
            <a:ext cx="3589578"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Circular </a:t>
            </a:r>
            <a:r>
              <a:rPr lang="en-US" dirty="0">
                <a:effectLst>
                  <a:outerShdw blurRad="38100" dist="38100" dir="2700000" algn="tl">
                    <a:srgbClr val="000000">
                      <a:alpha val="43137"/>
                    </a:srgbClr>
                  </a:outerShdw>
                </a:effectLst>
              </a:rPr>
              <a:t>map of radius </a:t>
            </a:r>
            <a:r>
              <a:rPr lang="en-US" b="1" dirty="0">
                <a:effectLst>
                  <a:outerShdw blurRad="38100" dist="38100" dir="2700000" algn="tl">
                    <a:srgbClr val="000000">
                      <a:alpha val="43137"/>
                    </a:srgbClr>
                  </a:outerShdw>
                </a:effectLst>
              </a:rPr>
              <a:t>6000</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with </a:t>
            </a:r>
            <a:r>
              <a:rPr lang="en-US" b="1" dirty="0">
                <a:effectLst>
                  <a:outerShdw blurRad="38100" dist="38100" dir="2700000" algn="tl">
                    <a:srgbClr val="000000">
                      <a:alpha val="43137"/>
                    </a:srgbClr>
                  </a:outerShdw>
                </a:effectLst>
              </a:rPr>
              <a:t>3 </a:t>
            </a:r>
            <a:r>
              <a:rPr lang="en-US" b="1" dirty="0" smtClean="0">
                <a:effectLst>
                  <a:outerShdw blurRad="38100" dist="38100" dir="2700000" algn="tl">
                    <a:srgbClr val="000000">
                      <a:alpha val="43137"/>
                    </a:srgbClr>
                  </a:outerShdw>
                </a:effectLst>
              </a:rPr>
              <a:t>players</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Players </a:t>
            </a:r>
            <a:r>
              <a:rPr lang="en-US" dirty="0">
                <a:effectLst>
                  <a:outerShdw blurRad="38100" dist="38100" dir="2700000" algn="tl">
                    <a:srgbClr val="000000">
                      <a:alpha val="43137"/>
                    </a:srgbClr>
                  </a:outerShdw>
                </a:effectLst>
              </a:rPr>
              <a:t>move </a:t>
            </a:r>
            <a:r>
              <a:rPr lang="en-US" b="1" dirty="0" smtClean="0">
                <a:effectLst>
                  <a:outerShdw blurRad="38100" dist="38100" dir="2700000" algn="tl">
                    <a:srgbClr val="000000">
                      <a:alpha val="43137"/>
                    </a:srgbClr>
                  </a:outerShdw>
                </a:effectLst>
              </a:rPr>
              <a:t>simultaneously</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Water </a:t>
            </a:r>
            <a:r>
              <a:rPr lang="en-US" b="1" dirty="0">
                <a:effectLst>
                  <a:outerShdw blurRad="38100" dist="38100" dir="2700000" algn="tl">
                    <a:srgbClr val="000000">
                      <a:alpha val="43137"/>
                    </a:srgbClr>
                  </a:outerShdw>
                </a:effectLst>
              </a:rPr>
              <a:t>Town</a:t>
            </a:r>
            <a:r>
              <a:rPr lang="en-US" dirty="0">
                <a:effectLst>
                  <a:outerShdw blurRad="38100" dist="38100" dir="2700000" algn="tl">
                    <a:srgbClr val="000000">
                      <a:alpha val="43137"/>
                    </a:srgbClr>
                  </a:outerShdw>
                </a:effectLst>
              </a:rPr>
              <a:t> is in (0,0) and has a radius of </a:t>
            </a:r>
            <a:r>
              <a:rPr lang="en-US" b="1" dirty="0">
                <a:effectLst>
                  <a:outerShdw blurRad="38100" dist="38100" dir="2700000" algn="tl">
                    <a:srgbClr val="000000">
                      <a:alpha val="43137"/>
                    </a:srgbClr>
                  </a:outerShdw>
                </a:effectLst>
              </a:rPr>
              <a:t>3000</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Each player has </a:t>
            </a:r>
            <a:r>
              <a:rPr lang="en-US" dirty="0">
                <a:effectLst>
                  <a:outerShdw blurRad="38100" dist="38100" dir="2700000" algn="tl">
                    <a:srgbClr val="000000">
                      <a:alpha val="43137"/>
                    </a:srgbClr>
                  </a:outerShdw>
                </a:effectLst>
              </a:rPr>
              <a:t>3 </a:t>
            </a:r>
            <a:r>
              <a:rPr lang="en-US" b="1" dirty="0">
                <a:effectLst>
                  <a:outerShdw blurRad="38100" dist="38100" dir="2700000" algn="tl">
                    <a:srgbClr val="000000">
                      <a:alpha val="43137"/>
                    </a:srgbClr>
                  </a:outerShdw>
                </a:effectLst>
              </a:rPr>
              <a:t>Looters</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Reaper</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Destroyer</a:t>
            </a:r>
            <a:r>
              <a:rPr lang="en-US" dirty="0">
                <a:effectLst>
                  <a:outerShdw blurRad="38100" dist="38100" dir="2700000" algn="tl">
                    <a:srgbClr val="000000">
                      <a:alpha val="43137"/>
                    </a:srgbClr>
                  </a:outerShdw>
                </a:effectLst>
              </a:rPr>
              <a:t> and </a:t>
            </a:r>
            <a:r>
              <a:rPr lang="en-US" b="1" dirty="0" err="1">
                <a:effectLst>
                  <a:outerShdw blurRad="38100" dist="38100" dir="2700000" algn="tl">
                    <a:srgbClr val="000000">
                      <a:alpha val="43137"/>
                    </a:srgbClr>
                  </a:outerShdw>
                </a:effectLst>
              </a:rPr>
              <a:t>Doof</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Tankers</a:t>
            </a:r>
            <a:r>
              <a:rPr lang="en-US" dirty="0" smtClean="0">
                <a:effectLst>
                  <a:outerShdw blurRad="38100" dist="38100" dir="2700000" algn="tl">
                    <a:srgbClr val="000000">
                      <a:alpha val="43137"/>
                    </a:srgbClr>
                  </a:outerShdw>
                </a:effectLst>
              </a:rPr>
              <a:t> go to </a:t>
            </a:r>
            <a:r>
              <a:rPr lang="en-US" dirty="0">
                <a:effectLst>
                  <a:outerShdw blurRad="38100" dist="38100" dir="2700000" algn="tl">
                    <a:srgbClr val="000000">
                      <a:alpha val="43137"/>
                    </a:srgbClr>
                  </a:outerShdw>
                </a:effectLst>
              </a:rPr>
              <a:t>and from Water Town</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When a Tanker is destroyed by a Destroyer, a </a:t>
            </a:r>
            <a:r>
              <a:rPr lang="en-US" b="1" dirty="0">
                <a:effectLst>
                  <a:outerShdw blurRad="38100" dist="38100" dir="2700000" algn="tl">
                    <a:srgbClr val="000000">
                      <a:alpha val="43137"/>
                    </a:srgbClr>
                  </a:outerShdw>
                </a:effectLst>
              </a:rPr>
              <a:t>Wreck</a:t>
            </a:r>
            <a:r>
              <a:rPr lang="en-US" dirty="0">
                <a:effectLst>
                  <a:outerShdw blurRad="38100" dist="38100" dir="2700000" algn="tl">
                    <a:srgbClr val="000000">
                      <a:alpha val="43137"/>
                    </a:srgbClr>
                  </a:outerShdw>
                </a:effectLst>
              </a:rPr>
              <a:t> is created.</a:t>
            </a:r>
          </a:p>
        </p:txBody>
      </p:sp>
    </p:spTree>
    <p:extLst>
      <p:ext uri="{BB962C8B-B14F-4D97-AF65-F5344CB8AC3E}">
        <p14:creationId xmlns:p14="http://schemas.microsoft.com/office/powerpoint/2010/main" val="22056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Goal</a:t>
            </a:r>
            <a:endParaRPr lang="en-US" dirty="0">
              <a:effectLst>
                <a:outerShdw blurRad="38100" dist="38100" dir="2700000" algn="tl">
                  <a:srgbClr val="000000">
                    <a:alpha val="43137"/>
                  </a:srgbClr>
                </a:outerShdw>
              </a:effectLst>
            </a:endParaRPr>
          </a:p>
        </p:txBody>
      </p:sp>
      <p:pic>
        <p:nvPicPr>
          <p:cNvPr id="7" name="Segnaposto immagin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41" t="-764" r="17855" b="17614"/>
          <a:stretch/>
        </p:blipFill>
        <p:spPr>
          <a:xfrm>
            <a:off x="3378820" y="2369619"/>
            <a:ext cx="8764858" cy="3640888"/>
          </a:xfrm>
          <a:prstGeom prst="rect">
            <a:avLst/>
          </a:prstGeom>
          <a:ln>
            <a:noFill/>
          </a:ln>
          <a:effectLst>
            <a:outerShdw blurRad="292100" dist="139700" dir="2700000" algn="tl" rotWithShape="0">
              <a:srgbClr val="333333">
                <a:alpha val="65000"/>
              </a:srgbClr>
            </a:outerShdw>
          </a:effectLst>
        </p:spPr>
      </p:pic>
      <p:sp>
        <p:nvSpPr>
          <p:cNvPr id="5" name="Segnaposto piè di pagina 4"/>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a:lstStyle/>
          <a:p>
            <a:pPr rtl="0"/>
            <a:fld id="{BD266BE7-899D-4075-917F-DBDE33B6B692}" type="slidenum">
              <a:rPr lang="it-IT" smtClean="0"/>
              <a:t>5</a:t>
            </a:fld>
            <a:endParaRPr lang="it-IT" dirty="0"/>
          </a:p>
        </p:txBody>
      </p:sp>
      <p:sp>
        <p:nvSpPr>
          <p:cNvPr id="3" name="Segnaposto testo 2"/>
          <p:cNvSpPr>
            <a:spLocks noGrp="1"/>
          </p:cNvSpPr>
          <p:nvPr>
            <p:ph type="body" sz="half" idx="2"/>
          </p:nvPr>
        </p:nvSpPr>
        <p:spPr>
          <a:xfrm>
            <a:off x="745409" y="2369619"/>
            <a:ext cx="3834874" cy="3711669"/>
          </a:xfrm>
        </p:spPr>
        <p:txBody>
          <a:bodyPr>
            <a:normAutofit lnSpcReduction="10000"/>
          </a:bodyPr>
          <a:lstStyle/>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Gather more water</a:t>
            </a:r>
            <a:r>
              <a:rPr lang="en-US" dirty="0">
                <a:effectLst>
                  <a:outerShdw blurRad="38100" dist="38100" dir="2700000" algn="tl">
                    <a:srgbClr val="000000">
                      <a:alpha val="43137"/>
                    </a:srgbClr>
                  </a:outerShdw>
                </a:effectLst>
              </a:rPr>
              <a:t> than your </a:t>
            </a:r>
            <a:r>
              <a:rPr lang="en-US" dirty="0" smtClean="0">
                <a:effectLst>
                  <a:outerShdw blurRad="38100" dist="38100" dir="2700000" algn="tl">
                    <a:srgbClr val="000000">
                      <a:alpha val="43137"/>
                    </a:srgbClr>
                  </a:outerShdw>
                </a:effectLst>
              </a:rPr>
              <a:t>enemies.</a:t>
            </a:r>
          </a:p>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Victory </a:t>
            </a:r>
            <a:r>
              <a:rPr lang="en-US" b="1" dirty="0" smtClean="0">
                <a:effectLst>
                  <a:outerShdw blurRad="38100" dist="38100" dir="2700000" algn="tl">
                    <a:srgbClr val="000000">
                      <a:alpha val="43137"/>
                    </a:srgbClr>
                  </a:outerShdw>
                </a:effectLst>
              </a:rPr>
              <a:t>Conditions</a:t>
            </a:r>
            <a:r>
              <a:rPr lang="en-US" dirty="0" smtClean="0">
                <a:effectLst>
                  <a:outerShdw blurRad="38100" dist="38100" dir="2700000" algn="tl">
                    <a:srgbClr val="000000">
                      <a:alpha val="43137"/>
                    </a:srgbClr>
                  </a:outerShdw>
                </a:effectLst>
              </a:rPr>
              <a:t>: have </a:t>
            </a:r>
            <a:r>
              <a:rPr lang="en-US" dirty="0">
                <a:effectLst>
                  <a:outerShdw blurRad="38100" dist="38100" dir="2700000" algn="tl">
                    <a:srgbClr val="000000">
                      <a:alpha val="43137"/>
                    </a:srgbClr>
                  </a:outerShdw>
                </a:effectLst>
              </a:rPr>
              <a:t>more water than your opponents at the end of the game</a:t>
            </a:r>
            <a:r>
              <a:rPr lang="en-US" dirty="0" smtClean="0">
                <a:effectLst>
                  <a:outerShdw blurRad="38100" dist="38100" dir="2700000" algn="tl">
                    <a:srgbClr val="000000">
                      <a:alpha val="43137"/>
                    </a:srgbClr>
                  </a:outerShdw>
                </a:effectLst>
              </a:rPr>
              <a:t>.</a:t>
            </a:r>
          </a:p>
          <a:p>
            <a:pPr marL="342900" indent="-342900">
              <a:buFont typeface="Arial" panose="020B0604020202020204" pitchFamily="34" charset="0"/>
              <a:buChar char="•"/>
            </a:pPr>
            <a:r>
              <a:rPr lang="en-US" dirty="0">
                <a:effectLst>
                  <a:outerShdw blurRad="38100" dist="38100" dir="2700000" algn="tl">
                    <a:srgbClr val="000000">
                      <a:alpha val="43137"/>
                    </a:srgbClr>
                  </a:outerShdw>
                </a:effectLst>
              </a:rPr>
              <a:t>The game is over once any player reaches </a:t>
            </a:r>
            <a:r>
              <a:rPr lang="en-US" b="1" dirty="0">
                <a:effectLst>
                  <a:outerShdw blurRad="38100" dist="38100" dir="2700000" algn="tl">
                    <a:srgbClr val="000000">
                      <a:alpha val="43137"/>
                    </a:srgbClr>
                  </a:outerShdw>
                </a:effectLst>
              </a:rPr>
              <a:t>50 water</a:t>
            </a:r>
            <a:r>
              <a:rPr lang="en-US" dirty="0">
                <a:effectLst>
                  <a:outerShdw blurRad="38100" dist="38100" dir="2700000" algn="tl">
                    <a:srgbClr val="000000">
                      <a:alpha val="43137"/>
                    </a:srgbClr>
                  </a:outerShdw>
                </a:effectLst>
              </a:rPr>
              <a:t> or after </a:t>
            </a:r>
            <a:r>
              <a:rPr lang="en-US" b="1" dirty="0">
                <a:effectLst>
                  <a:outerShdw blurRad="38100" dist="38100" dir="2700000" algn="tl">
                    <a:srgbClr val="000000">
                      <a:alpha val="43137"/>
                    </a:srgbClr>
                  </a:outerShdw>
                </a:effectLst>
              </a:rPr>
              <a:t>200 turns</a:t>
            </a:r>
            <a:r>
              <a:rPr lang="en-US"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2658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a:t>
            </a:r>
            <a:r>
              <a:rPr lang="it-IT" dirty="0" err="1" smtClean="0">
                <a:effectLst>
                  <a:outerShdw blurRad="38100" dist="38100" dir="2700000" algn="tl">
                    <a:srgbClr val="000000">
                      <a:alpha val="43137"/>
                    </a:srgbClr>
                  </a:outerShdw>
                </a:effectLst>
              </a:rPr>
              <a:t>Players</a:t>
            </a:r>
            <a:endParaRPr lang="en-US" dirty="0">
              <a:effectLst>
                <a:outerShdw blurRad="38100" dist="38100" dir="2700000" algn="tl">
                  <a:srgbClr val="000000">
                    <a:alpha val="43137"/>
                  </a:srgbClr>
                </a:outerShdw>
              </a:effectLst>
            </a:endParaRPr>
          </a:p>
        </p:txBody>
      </p:sp>
      <p:sp>
        <p:nvSpPr>
          <p:cNvPr id="3" name="Segnaposto testo 2"/>
          <p:cNvSpPr>
            <a:spLocks noGrp="1"/>
          </p:cNvSpPr>
          <p:nvPr>
            <p:ph type="body" idx="1"/>
          </p:nvPr>
        </p:nvSpPr>
        <p:spPr/>
        <p:txBody>
          <a:bodyPr/>
          <a:lstStyle/>
          <a:p>
            <a:r>
              <a:rPr lang="it-IT" dirty="0" err="1" smtClean="0">
                <a:effectLst>
                  <a:outerShdw blurRad="38100" dist="38100" dir="2700000" algn="tl">
                    <a:srgbClr val="000000">
                      <a:alpha val="43137"/>
                    </a:srgbClr>
                  </a:outerShdw>
                </a:effectLst>
              </a:rPr>
              <a:t>Looters</a:t>
            </a:r>
            <a:r>
              <a:rPr lang="it-IT" dirty="0" smtClean="0"/>
              <a:t>	</a:t>
            </a:r>
            <a:endParaRPr lang="en-US" dirty="0"/>
          </a:p>
        </p:txBody>
      </p:sp>
      <p:sp>
        <p:nvSpPr>
          <p:cNvPr id="4" name="Segnaposto contenuto 3"/>
          <p:cNvSpPr>
            <a:spLocks noGrp="1"/>
          </p:cNvSpPr>
          <p:nvPr>
            <p:ph sz="half" idx="2"/>
          </p:nvPr>
        </p:nvSpPr>
        <p:spPr/>
        <p:txBody>
          <a:bodyPr/>
          <a:lstStyle/>
          <a:p>
            <a:r>
              <a:rPr lang="it-IT" b="1"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takes</a:t>
            </a:r>
            <a:r>
              <a:rPr lang="it-IT" dirty="0" smtClean="0">
                <a:effectLst>
                  <a:outerShdw blurRad="38100" dist="38100" dir="2700000" algn="tl">
                    <a:srgbClr val="000000">
                      <a:alpha val="43137"/>
                    </a:srgbClr>
                  </a:outerShdw>
                </a:effectLst>
              </a:rPr>
              <a:t> water from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Destroyer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destroys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tankers</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Doof</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generates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rage</a:t>
            </a:r>
            <a:r>
              <a:rPr lang="it-IT" dirty="0" smtClean="0">
                <a:effectLst>
                  <a:outerShdw blurRad="38100" dist="38100" dir="2700000" algn="tl">
                    <a:srgbClr val="000000">
                      <a:alpha val="43137"/>
                    </a:srgbClr>
                  </a:outerShdw>
                </a:effectLst>
              </a:rPr>
              <a:t>.</a:t>
            </a:r>
          </a:p>
          <a:p>
            <a:r>
              <a:rPr lang="it-IT" sz="2000" dirty="0" smtClean="0">
                <a:effectLst>
                  <a:outerShdw blurRad="38100" dist="38100" dir="2700000" algn="tl">
                    <a:srgbClr val="000000">
                      <a:alpha val="43137"/>
                    </a:srgbClr>
                  </a:outerShdw>
                </a:effectLst>
              </a:rPr>
              <a:t>In </a:t>
            </a:r>
            <a:r>
              <a:rPr lang="it-IT" sz="2000" dirty="0" smtClean="0">
                <a:solidFill>
                  <a:srgbClr val="FFC000"/>
                </a:solidFill>
                <a:effectLst>
                  <a:outerShdw blurRad="38100" dist="38100" dir="2700000" algn="tl">
                    <a:srgbClr val="000000">
                      <a:alpha val="43137"/>
                    </a:srgbClr>
                  </a:outerShdw>
                </a:effectLst>
              </a:rPr>
              <a:t>Yellow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controlled</a:t>
            </a:r>
            <a:r>
              <a:rPr lang="it-IT" sz="2000" dirty="0" smtClean="0">
                <a:effectLst>
                  <a:outerShdw blurRad="38100" dist="38100" dir="2700000" algn="tl">
                    <a:srgbClr val="000000">
                      <a:alpha val="43137"/>
                    </a:srgbClr>
                  </a:outerShdw>
                </a:effectLst>
              </a:rPr>
              <a:t> by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code.</a:t>
            </a:r>
          </a:p>
          <a:p>
            <a:r>
              <a:rPr lang="it-IT" sz="2000" dirty="0" smtClean="0">
                <a:effectLst>
                  <a:outerShdw blurRad="38100" dist="38100" dir="2700000" algn="tl">
                    <a:srgbClr val="000000">
                      <a:alpha val="43137"/>
                    </a:srgbClr>
                  </a:outerShdw>
                </a:effectLst>
              </a:rPr>
              <a:t>In </a:t>
            </a:r>
            <a:r>
              <a:rPr lang="it-IT" sz="2000" dirty="0" smtClean="0">
                <a:solidFill>
                  <a:srgbClr val="0070C0"/>
                </a:solidFill>
                <a:effectLst>
                  <a:outerShdw blurRad="38100" dist="38100" dir="2700000" algn="tl">
                    <a:srgbClr val="000000">
                      <a:alpha val="43137"/>
                    </a:srgbClr>
                  </a:outerShdw>
                </a:effectLst>
              </a:rPr>
              <a:t>Blue</a:t>
            </a:r>
            <a:r>
              <a:rPr lang="it-IT" sz="2000" dirty="0" smtClean="0">
                <a:effectLst>
                  <a:outerShdw blurRad="38100" dist="38100" dir="2700000" algn="tl">
                    <a:srgbClr val="000000">
                      <a:alpha val="43137"/>
                    </a:srgbClr>
                  </a:outerShdw>
                </a:effectLst>
              </a:rPr>
              <a:t> and </a:t>
            </a:r>
            <a:r>
              <a:rPr lang="it-IT" sz="2000" dirty="0" smtClean="0">
                <a:solidFill>
                  <a:srgbClr val="FF00FF"/>
                </a:solidFill>
                <a:effectLst>
                  <a:outerShdw blurRad="38100" dist="38100" dir="2700000" algn="tl">
                    <a:srgbClr val="000000">
                      <a:alpha val="43137"/>
                    </a:srgbClr>
                  </a:outerShdw>
                </a:effectLst>
              </a:rPr>
              <a:t>Magenta</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enemies</a:t>
            </a:r>
            <a:r>
              <a:rPr lang="it-IT" sz="2000" dirty="0" smtClean="0">
                <a:effectLst>
                  <a:outerShdw blurRad="38100" dist="38100" dir="2700000" algn="tl">
                    <a:srgbClr val="000000">
                      <a:alpha val="43137"/>
                    </a:srgbClr>
                  </a:outerShdw>
                </a:effectLst>
              </a:rPr>
              <a:t>.</a:t>
            </a:r>
            <a:endParaRPr lang="en-US" sz="2000" dirty="0">
              <a:effectLst>
                <a:outerShdw blurRad="38100" dist="38100" dir="2700000" algn="tl">
                  <a:srgbClr val="000000">
                    <a:alpha val="43137"/>
                  </a:srgbClr>
                </a:outerShdw>
              </a:effectLst>
            </a:endParaRPr>
          </a:p>
        </p:txBody>
      </p:sp>
      <p:sp>
        <p:nvSpPr>
          <p:cNvPr id="5" name="Segnaposto testo 4"/>
          <p:cNvSpPr>
            <a:spLocks noGrp="1"/>
          </p:cNvSpPr>
          <p:nvPr>
            <p:ph type="body" sz="quarter" idx="3"/>
          </p:nvPr>
        </p:nvSpPr>
        <p:spPr/>
        <p:txBody>
          <a:bodyPr/>
          <a:lstStyle/>
          <a:p>
            <a:r>
              <a:rPr lang="it-IT" dirty="0" smtClean="0">
                <a:effectLst>
                  <a:outerShdw blurRad="38100" dist="38100" dir="2700000" algn="tl">
                    <a:srgbClr val="000000">
                      <a:alpha val="43137"/>
                    </a:srgbClr>
                  </a:outerShdw>
                </a:effectLst>
              </a:rPr>
              <a:t>Others</a:t>
            </a:r>
            <a:endParaRPr lang="en-US" dirty="0">
              <a:effectLst>
                <a:outerShdw blurRad="38100" dist="38100" dir="2700000" algn="tl">
                  <a:srgbClr val="000000">
                    <a:alpha val="43137"/>
                  </a:srgbClr>
                </a:outerShdw>
              </a:effectLst>
            </a:endParaRPr>
          </a:p>
        </p:txBody>
      </p:sp>
      <p:sp>
        <p:nvSpPr>
          <p:cNvPr id="6" name="Segnaposto contenuto 5"/>
          <p:cNvSpPr>
            <a:spLocks noGrp="1"/>
          </p:cNvSpPr>
          <p:nvPr>
            <p:ph sz="quarter" idx="4"/>
          </p:nvPr>
        </p:nvSpPr>
        <p:spPr/>
        <p:txBody>
          <a:bodyPr/>
          <a:lstStyle/>
          <a:p>
            <a:r>
              <a:rPr lang="it-IT" b="1" dirty="0" err="1" smtClean="0">
                <a:effectLst>
                  <a:outerShdw blurRad="38100" dist="38100" dir="2700000" algn="tl">
                    <a:srgbClr val="000000">
                      <a:alpha val="43137"/>
                    </a:srgbClr>
                  </a:outerShdw>
                </a:effectLst>
              </a:rPr>
              <a:t>Tankers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autonomous</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movement</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Wrecks</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appears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after</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tenker</a:t>
            </a:r>
            <a:r>
              <a:rPr lang="it-IT" dirty="0" smtClean="0">
                <a:effectLst>
                  <a:outerShdw blurRad="38100" dist="38100" dir="2700000" algn="tl">
                    <a:srgbClr val="000000">
                      <a:alpha val="43137"/>
                    </a:srgbClr>
                  </a:outerShdw>
                </a:effectLst>
              </a:rPr>
              <a:t> is </a:t>
            </a:r>
            <a:r>
              <a:rPr lang="it-IT" dirty="0" err="1" smtClean="0">
                <a:effectLst>
                  <a:outerShdw blurRad="38100" dist="38100" dir="2700000" algn="tl">
                    <a:srgbClr val="000000">
                      <a:alpha val="43137"/>
                    </a:srgbClr>
                  </a:outerShdw>
                </a:effectLst>
              </a:rPr>
              <a:t>destroyed</a:t>
            </a:r>
            <a:r>
              <a:rPr lang="it-IT"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7" name="Segnaposto piè di pagina 6"/>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8" name="Segnaposto numero diapositiva 7"/>
          <p:cNvSpPr>
            <a:spLocks noGrp="1"/>
          </p:cNvSpPr>
          <p:nvPr>
            <p:ph type="sldNum" sz="quarter" idx="12"/>
          </p:nvPr>
        </p:nvSpPr>
        <p:spPr/>
        <p:txBody>
          <a:bodyPr/>
          <a:lstStyle/>
          <a:p>
            <a:pPr rtl="0"/>
            <a:fld id="{BD266BE7-899D-4075-917F-DBDE33B6B692}" type="slidenum">
              <a:rPr lang="it-IT" smtClean="0"/>
              <a:t>6</a:t>
            </a:fld>
            <a:endParaRPr lang="it-IT" dirty="0"/>
          </a:p>
        </p:txBody>
      </p:sp>
    </p:spTree>
    <p:extLst>
      <p:ext uri="{BB962C8B-B14F-4D97-AF65-F5344CB8AC3E}">
        <p14:creationId xmlns:p14="http://schemas.microsoft.com/office/powerpoint/2010/main" val="11695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Summary</a:t>
            </a:r>
            <a:endParaRPr lang="en-US" dirty="0">
              <a:effectLst>
                <a:outerShdw blurRad="38100" dist="38100" dir="2700000" algn="tl">
                  <a:srgbClr val="000000">
                    <a:alpha val="43137"/>
                  </a:srgbClr>
                </a:outerShdw>
              </a:effectLst>
            </a:endParaRPr>
          </a:p>
        </p:txBody>
      </p:sp>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7</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07" y="2510658"/>
            <a:ext cx="10833338" cy="3163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305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Different</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Leagues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681829096"/>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8</a:t>
            </a:fld>
            <a:endParaRPr lang="it-IT" dirty="0"/>
          </a:p>
        </p:txBody>
      </p:sp>
      <p:pic>
        <p:nvPicPr>
          <p:cNvPr id="5" name="Immagine 4"/>
          <p:cNvPicPr>
            <a:picLocks noChangeAspect="1"/>
          </p:cNvPicPr>
          <p:nvPr/>
        </p:nvPicPr>
        <p:blipFill>
          <a:blip r:embed="rId8"/>
          <a:stretch>
            <a:fillRect/>
          </a:stretch>
        </p:blipFill>
        <p:spPr>
          <a:xfrm>
            <a:off x="912761" y="1978021"/>
            <a:ext cx="733527"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magine 5"/>
          <p:cNvPicPr>
            <a:picLocks noChangeAspect="1"/>
          </p:cNvPicPr>
          <p:nvPr/>
        </p:nvPicPr>
        <p:blipFill rotWithShape="1">
          <a:blip r:embed="rId9"/>
          <a:srcRect t="7499"/>
          <a:stretch/>
        </p:blipFill>
        <p:spPr>
          <a:xfrm>
            <a:off x="8544550" y="1981828"/>
            <a:ext cx="790685" cy="916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98302F07-D6A9-46A5-9807-EBF6C9F5B2DD}"/>
                                            </p:graphicEl>
                                          </p:spTgt>
                                        </p:tgtEl>
                                        <p:attrNameLst>
                                          <p:attrName>style.visibility</p:attrName>
                                        </p:attrNameLst>
                                      </p:cBhvr>
                                      <p:to>
                                        <p:strVal val="visible"/>
                                      </p:to>
                                    </p:set>
                                    <p:animEffect transition="in" filter="fade">
                                      <p:cBhvr>
                                        <p:cTn id="7" dur="500"/>
                                        <p:tgtEl>
                                          <p:spTgt spid="8">
                                            <p:graphicEl>
                                              <a:dgm id="{98302F07-D6A9-46A5-9807-EBF6C9F5B2D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DAD9059A-916A-4916-A2A8-B42491568DD3}"/>
                                            </p:graphicEl>
                                          </p:spTgt>
                                        </p:tgtEl>
                                        <p:attrNameLst>
                                          <p:attrName>style.visibility</p:attrName>
                                        </p:attrNameLst>
                                      </p:cBhvr>
                                      <p:to>
                                        <p:strVal val="visible"/>
                                      </p:to>
                                    </p:set>
                                    <p:animEffect transition="in" filter="fade">
                                      <p:cBhvr>
                                        <p:cTn id="12" dur="500"/>
                                        <p:tgtEl>
                                          <p:spTgt spid="8">
                                            <p:graphicEl>
                                              <a:dgm id="{DAD9059A-916A-4916-A2A8-B42491568D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25A33852-3C4B-4406-8856-3A4D6201948C}"/>
                                            </p:graphicEl>
                                          </p:spTgt>
                                        </p:tgtEl>
                                        <p:attrNameLst>
                                          <p:attrName>style.visibility</p:attrName>
                                        </p:attrNameLst>
                                      </p:cBhvr>
                                      <p:to>
                                        <p:strVal val="visible"/>
                                      </p:to>
                                    </p:set>
                                    <p:animEffect transition="in" filter="fade">
                                      <p:cBhvr>
                                        <p:cTn id="17" dur="500"/>
                                        <p:tgtEl>
                                          <p:spTgt spid="8">
                                            <p:graphicEl>
                                              <a:dgm id="{25A33852-3C4B-4406-8856-3A4D6201948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86146B22-5360-4D1B-AC91-3378F10134EE}"/>
                                            </p:graphicEl>
                                          </p:spTgt>
                                        </p:tgtEl>
                                        <p:attrNameLst>
                                          <p:attrName>style.visibility</p:attrName>
                                        </p:attrNameLst>
                                      </p:cBhvr>
                                      <p:to>
                                        <p:strVal val="visible"/>
                                      </p:to>
                                    </p:set>
                                    <p:animEffect transition="in" filter="fade">
                                      <p:cBhvr>
                                        <p:cTn id="22" dur="500"/>
                                        <p:tgtEl>
                                          <p:spTgt spid="8">
                                            <p:graphicEl>
                                              <a:dgm id="{86146B22-5360-4D1B-AC91-3378F10134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a:t>
            </a:r>
            <a:endParaRPr dirty="0">
              <a:effectLst>
                <a:outerShdw blurRad="38100" dist="38100" dir="2700000" algn="tl">
                  <a:srgbClr val="000000">
                    <a:alpha val="43137"/>
                  </a:srgbClr>
                </a:outerShdw>
              </a:effectLst>
            </a:endParaRPr>
          </a:p>
        </p:txBody>
      </p:sp>
      <p:sp>
        <p:nvSpPr>
          <p:cNvPr id="190" name="Google Shape;190;p9"/>
          <p:cNvSpPr txBox="1">
            <a:spLocks noGrp="1"/>
          </p:cNvSpPr>
          <p:nvPr>
            <p:ph type="body" idx="1"/>
          </p:nvPr>
        </p:nvSpPr>
        <p:spPr>
          <a:xfrm>
            <a:off x="1280160" y="2190749"/>
            <a:ext cx="9628632" cy="3986213"/>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created</a:t>
            </a:r>
            <a:r>
              <a:rPr lang="it-IT" dirty="0">
                <a:effectLst>
                  <a:outerShdw blurRad="38100" dist="38100" dir="2700000" algn="tl">
                    <a:srgbClr val="000000">
                      <a:alpha val="43137"/>
                    </a:srgbClr>
                  </a:outerShdw>
                </a:effectLst>
              </a:rPr>
              <a:t> a new </a:t>
            </a:r>
            <a:r>
              <a:rPr lang="it-IT" dirty="0" err="1">
                <a:effectLst>
                  <a:outerShdw blurRad="38100" dist="38100" dir="2700000" algn="tl">
                    <a:srgbClr val="000000">
                      <a:alpha val="43137"/>
                    </a:srgbClr>
                  </a:outerShdw>
                </a:effectLst>
              </a:rPr>
              <a:t>class</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Entity</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focused</a:t>
            </a:r>
            <a:r>
              <a:rPr lang="it-IT" dirty="0">
                <a:effectLst>
                  <a:outerShdw blurRad="38100" dist="38100" dir="2700000" algn="tl">
                    <a:srgbClr val="000000">
                      <a:alpha val="43137"/>
                    </a:srgbClr>
                  </a:outerShdw>
                </a:effectLst>
              </a:rPr>
              <a:t> on the </a:t>
            </a:r>
            <a:r>
              <a:rPr lang="it-IT" b="1" dirty="0">
                <a:effectLst>
                  <a:outerShdw blurRad="38100" dist="38100" dir="2700000" algn="tl">
                    <a:srgbClr val="000000">
                      <a:alpha val="43137"/>
                    </a:srgbClr>
                  </a:outerShdw>
                </a:effectLst>
              </a:rPr>
              <a:t>goal</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player </a:t>
            </a:r>
            <a:r>
              <a:rPr lang="it-IT" dirty="0" err="1">
                <a:effectLst>
                  <a:outerShdw blurRad="38100" dist="38100" dir="2700000" algn="tl">
                    <a:srgbClr val="000000">
                      <a:alpha val="43137"/>
                    </a:srgbClr>
                  </a:outerShdw>
                </a:effectLst>
              </a:rPr>
              <a:t>has</a:t>
            </a:r>
            <a:r>
              <a:rPr lang="it-IT" dirty="0">
                <a:effectLst>
                  <a:outerShdw blurRad="38100" dist="38100" dir="2700000" algn="tl">
                    <a:srgbClr val="000000">
                      <a:alpha val="43137"/>
                    </a:srgbClr>
                  </a:outerShdw>
                </a:effectLst>
              </a:rPr>
              <a:t> to reach more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r>
            <a:br>
              <a:rPr lang="it-IT" dirty="0">
                <a:effectLst>
                  <a:outerShdw blurRad="38100" dist="38100" dir="2700000" algn="tl">
                    <a:srgbClr val="000000">
                      <a:alpha val="43137"/>
                    </a:srgbClr>
                  </a:outerShdw>
                </a:effectLst>
              </a:rPr>
            </a:br>
            <a:r>
              <a:rPr lang="it-IT" dirty="0">
                <a:effectLst>
                  <a:outerShdw blurRad="38100" dist="38100" dir="2700000" algn="tl">
                    <a:srgbClr val="000000">
                      <a:alpha val="43137"/>
                    </a:srgbClr>
                  </a:outerShdw>
                </a:effectLst>
              </a:rPr>
              <a:t>as </a:t>
            </a:r>
            <a:r>
              <a:rPr lang="it-IT" dirty="0" err="1">
                <a:effectLst>
                  <a:outerShdw blurRad="38100" dist="38100" dir="2700000" algn="tl">
                    <a:srgbClr val="000000">
                      <a:alpha val="43137"/>
                    </a:srgbClr>
                  </a:outerShdw>
                </a:effectLst>
              </a:rPr>
              <a:t>possible</a:t>
            </a:r>
            <a:endParaRPr dirty="0">
              <a:effectLst>
                <a:outerShdw blurRad="38100" dist="38100" dir="2700000" algn="tl">
                  <a:srgbClr val="000000">
                    <a:alpha val="43137"/>
                  </a:srgbClr>
                </a:outerShdw>
              </a:effectLst>
            </a:endParaRPr>
          </a:p>
        </p:txBody>
      </p:sp>
      <p:sp>
        <p:nvSpPr>
          <p:cNvPr id="191" name="Google Shape;191;p9"/>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192" name="Google Shape;192;p9"/>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9</a:t>
            </a:fld>
            <a:endParaRPr/>
          </a:p>
        </p:txBody>
      </p:sp>
      <p:pic>
        <p:nvPicPr>
          <p:cNvPr id="193" name="Google Shape;193;p9"/>
          <p:cNvPicPr preferRelativeResize="0"/>
          <p:nvPr/>
        </p:nvPicPr>
        <p:blipFill>
          <a:blip r:embed="rId3">
            <a:alphaModFix/>
          </a:blip>
          <a:stretch>
            <a:fillRect/>
          </a:stretch>
        </p:blipFill>
        <p:spPr>
          <a:xfrm>
            <a:off x="944375" y="3989150"/>
            <a:ext cx="5468250" cy="2277500"/>
          </a:xfrm>
          <a:prstGeom prst="rect">
            <a:avLst/>
          </a:prstGeom>
          <a:ln>
            <a:noFill/>
          </a:ln>
          <a:effectLst>
            <a:outerShdw blurRad="292100" dist="139700" dir="2700000" algn="tl" rotWithShape="0">
              <a:srgbClr val="333333">
                <a:alpha val="65000"/>
              </a:srgbClr>
            </a:outerShdw>
          </a:effectLst>
        </p:spPr>
      </p:pic>
      <p:pic>
        <p:nvPicPr>
          <p:cNvPr id="194" name="Google Shape;194;p9"/>
          <p:cNvPicPr preferRelativeResize="0"/>
          <p:nvPr/>
        </p:nvPicPr>
        <p:blipFill>
          <a:blip r:embed="rId4">
            <a:alphaModFix/>
          </a:blip>
          <a:stretch>
            <a:fillRect/>
          </a:stretch>
        </p:blipFill>
        <p:spPr>
          <a:xfrm>
            <a:off x="7266339" y="2101050"/>
            <a:ext cx="3838886" cy="416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10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gomenti didattici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421_TF03462902_TF03462902.potx" id="{2385B358-5D9D-4FD7-94BA-ABC0ECE46E6E}" vid="{3CE3128E-0EEE-4170-A829-E60B55A826F8}"/>
    </a:ext>
  </a:extLst>
</a:theme>
</file>

<file path=ppt/theme/theme2.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 di argomenti didattici, design con illustrazioni in stile lavagna (widescreen)</Template>
  <TotalTime>132</TotalTime>
  <Words>1328</Words>
  <Application>Microsoft Office PowerPoint</Application>
  <PresentationFormat>Widescreen</PresentationFormat>
  <Paragraphs>173</Paragraphs>
  <Slides>20</Slides>
  <Notes>15</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Century Schoolbook</vt:lpstr>
      <vt:lpstr>Wingdings</vt:lpstr>
      <vt:lpstr>Argomenti didattici 16x9</vt:lpstr>
      <vt:lpstr>Intermediate Competition</vt:lpstr>
      <vt:lpstr>Contents</vt:lpstr>
      <vt:lpstr>Mean-Max Game Bot Programming</vt:lpstr>
      <vt:lpstr>The Environment</vt:lpstr>
      <vt:lpstr>The Goal</vt:lpstr>
      <vt:lpstr>The Players</vt:lpstr>
      <vt:lpstr>Summary</vt:lpstr>
      <vt:lpstr>Different Leagues</vt:lpstr>
      <vt:lpstr>The Initial Approach</vt:lpstr>
      <vt:lpstr>The Initial Approach - Wood3</vt:lpstr>
      <vt:lpstr>The Initial Approach - Wood2</vt:lpstr>
      <vt:lpstr>The Initial Approach - Wood1</vt:lpstr>
      <vt:lpstr>Bronze League Code - I</vt:lpstr>
      <vt:lpstr>Bronze League Code - II</vt:lpstr>
      <vt:lpstr>Bronze League Code - III</vt:lpstr>
      <vt:lpstr>Bronze League Code - IV</vt:lpstr>
      <vt:lpstr>Conclusion - Reached Result</vt:lpstr>
      <vt:lpstr>Conclusion - Possible Improvements</vt:lpstr>
      <vt:lpstr>Resources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Competition</dc:title>
  <dc:creator>Martina</dc:creator>
  <cp:lastModifiedBy>Martina</cp:lastModifiedBy>
  <cp:revision>23</cp:revision>
  <dcterms:created xsi:type="dcterms:W3CDTF">2022-04-07T09:24:04Z</dcterms:created>
  <dcterms:modified xsi:type="dcterms:W3CDTF">2022-04-10T17:30:16Z</dcterms:modified>
</cp:coreProperties>
</file>